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3732"/>
    <a:srgbClr val="9E0000"/>
    <a:srgbClr val="E3B5B3"/>
    <a:srgbClr val="FAF5D4"/>
    <a:srgbClr val="DC9F9C"/>
    <a:srgbClr val="E6BA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3;&#921;&#925;&#922;&#917;&#916;%20&#921;&#92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Sheet1!$A$15</c:f>
              <c:strCache>
                <c:ptCount val="1"/>
                <c:pt idx="0">
                  <c:v>ΝΑΙ</c:v>
                </c:pt>
              </c:strCache>
            </c:strRef>
          </c:tx>
          <c:spPr>
            <a:effectLst>
              <a:outerShdw blurRad="50800" dist="1092200" dir="9540000" sx="134000" sy="134000" algn="ctr" rotWithShape="0">
                <a:schemeClr val="tx1">
                  <a:alpha val="85000"/>
                </a:schemeClr>
              </a:outerShdw>
            </a:effectLst>
            <a:scene3d>
              <a:camera prst="orthographicFront"/>
              <a:lightRig rig="threePt" dir="t"/>
            </a:scene3d>
            <a:sp3d prstMaterial="dkEdge"/>
          </c:spPr>
          <c:cat>
            <c:strRef>
              <c:f>Sheet1!$B$14:$C$14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ΟΧΙ</c:v>
                </c:pt>
              </c:strCache>
            </c:strRef>
          </c:tx>
          <c:cat>
            <c:strRef>
              <c:f>Sheet1!$B$14:$C$14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Sheet1!$B$16:$C$16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hape val="cylinder"/>
        <c:axId val="80215424"/>
        <c:axId val="80251136"/>
        <c:axId val="0"/>
      </c:bar3DChart>
      <c:catAx>
        <c:axId val="80215424"/>
        <c:scaling>
          <c:orientation val="minMax"/>
        </c:scaling>
        <c:axPos val="b"/>
        <c:tickLblPos val="nextTo"/>
        <c:crossAx val="80251136"/>
        <c:crosses val="autoZero"/>
        <c:auto val="1"/>
        <c:lblAlgn val="ctr"/>
        <c:lblOffset val="100"/>
      </c:catAx>
      <c:valAx>
        <c:axId val="80251136"/>
        <c:scaling>
          <c:orientation val="minMax"/>
        </c:scaling>
        <c:axPos val="l"/>
        <c:majorGridlines/>
        <c:numFmt formatCode="General" sourceLinked="1"/>
        <c:tickLblPos val="nextTo"/>
        <c:crossAx val="8021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159195561081175"/>
          <c:y val="0.39834691497630781"/>
          <c:w val="6.9636114564626789E-2"/>
          <c:h val="0.14437947114889607"/>
        </c:manualLayout>
      </c:layout>
      <c:txPr>
        <a:bodyPr/>
        <a:lstStyle/>
        <a:p>
          <a:pPr>
            <a:defRPr baseline="0"/>
          </a:pPr>
          <a:endParaRPr lang="el-GR"/>
        </a:p>
      </c:txPr>
    </c:legend>
    <c:plotVisOnly val="1"/>
  </c:chart>
  <c:txPr>
    <a:bodyPr/>
    <a:lstStyle/>
    <a:p>
      <a:pPr>
        <a:defRPr baseline="0">
          <a:solidFill>
            <a:schemeClr val="tx1"/>
          </a:solidFill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Sheet1!$C$56</c:f>
              <c:strCache>
                <c:ptCount val="1"/>
                <c:pt idx="0">
                  <c:v>ΓΥΝΑΙΚΕΣ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el-GR"/>
              </a:p>
            </c:txPr>
          </c:dLbls>
          <c:cat>
            <c:strRef>
              <c:f>Sheet1!$A$57:$A$59</c:f>
              <c:strCache>
                <c:ptCount val="3"/>
                <c:pt idx="0">
                  <c:v>ΝΑΙ </c:v>
                </c:pt>
                <c:pt idx="1">
                  <c:v>ΟΧΙ</c:v>
                </c:pt>
                <c:pt idx="2">
                  <c:v>ΔΕΝ ΕΧΩ ΓΝΩΜΗ</c:v>
                </c:pt>
              </c:strCache>
            </c:strRef>
          </c:cat>
          <c:val>
            <c:numRef>
              <c:f>Sheet1!$C$57:$C$59</c:f>
              <c:numCache>
                <c:formatCode>General</c:formatCode>
                <c:ptCount val="3"/>
                <c:pt idx="0">
                  <c:v>6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baseline="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34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Sheet1!$B$61</c:f>
              <c:strCache>
                <c:ptCount val="1"/>
                <c:pt idx="0">
                  <c:v>ΑΝΤΡΕΣ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Sheet1!$A$62:$A$64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ΕΧΩ ΓΝΩΜΗ</c:v>
                </c:pt>
              </c:strCache>
            </c:strRef>
          </c:cat>
          <c:val>
            <c:numRef>
              <c:f>Sheet1!$B$62:$B$64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Sheet1!$C$61</c:f>
              <c:strCache>
                <c:ptCount val="1"/>
                <c:pt idx="0">
                  <c:v>ΓΥΝΑΙΚΕΣ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Sheet1!$A$62:$A$64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ΕΧΩ ΓΝΩΜΗ</c:v>
                </c:pt>
              </c:strCache>
            </c:strRef>
          </c:cat>
          <c:val>
            <c:numRef>
              <c:f>Sheet1!$C$62:$C$64</c:f>
              <c:numCache>
                <c:formatCode>General</c:formatCode>
                <c:ptCount val="3"/>
                <c:pt idx="0">
                  <c:v>6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hape val="pyramid"/>
        <c:axId val="99669888"/>
        <c:axId val="99707136"/>
        <c:axId val="0"/>
      </c:bar3DChart>
      <c:catAx>
        <c:axId val="9966988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solidFill>
                  <a:schemeClr val="bg2"/>
                </a:solidFill>
              </a:defRPr>
            </a:pPr>
            <a:endParaRPr lang="el-GR"/>
          </a:p>
        </c:txPr>
        <c:crossAx val="99707136"/>
        <c:crosses val="autoZero"/>
        <c:auto val="1"/>
        <c:lblAlgn val="ctr"/>
        <c:lblOffset val="100"/>
      </c:catAx>
      <c:valAx>
        <c:axId val="99707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2"/>
                </a:solidFill>
              </a:defRPr>
            </a:pPr>
            <a:endParaRPr lang="el-GR"/>
          </a:p>
        </c:txPr>
        <c:crossAx val="99669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chemeClr val="bg2"/>
              </a:solidFill>
            </a:defRPr>
          </a:pPr>
          <a:endParaRPr lang="el-G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1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Sheet1!$B$66</c:f>
              <c:strCache>
                <c:ptCount val="1"/>
                <c:pt idx="0">
                  <c:v>ΑΝΤΡΕΣ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3">
                        <a:lumMod val="25000"/>
                      </a:schemeClr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Sheet1!$A$67:$A$71</c:f>
              <c:strCache>
                <c:ptCount val="5"/>
                <c:pt idx="0">
                  <c:v>ΕΡΓΑΣΙΑ</c:v>
                </c:pt>
                <c:pt idx="1">
                  <c:v>ΧΡΗΜΑΤΑ</c:v>
                </c:pt>
                <c:pt idx="2">
                  <c:v>ΣΥΝΕΡΓΑΤΕΣ</c:v>
                </c:pt>
                <c:pt idx="3">
                  <c:v>ΓΝΩΣΕΙΣ</c:v>
                </c:pt>
                <c:pt idx="4">
                  <c:v>ΤΙΠΟΤΑ</c:v>
                </c:pt>
              </c:strCache>
            </c:strRef>
          </c:cat>
          <c:val>
            <c:numRef>
              <c:f>Sheet1!$B$67:$B$71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Sheet1!$C$66</c:f>
              <c:strCache>
                <c:ptCount val="1"/>
                <c:pt idx="0">
                  <c:v>ΓΥΝΑΙΚΕΣ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3">
                        <a:lumMod val="25000"/>
                      </a:schemeClr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Sheet1!$A$67:$A$71</c:f>
              <c:strCache>
                <c:ptCount val="5"/>
                <c:pt idx="0">
                  <c:v>ΕΡΓΑΣΙΑ</c:v>
                </c:pt>
                <c:pt idx="1">
                  <c:v>ΧΡΗΜΑΤΑ</c:v>
                </c:pt>
                <c:pt idx="2">
                  <c:v>ΣΥΝΕΡΓΑΤΕΣ</c:v>
                </c:pt>
                <c:pt idx="3">
                  <c:v>ΓΝΩΣΕΙΣ</c:v>
                </c:pt>
                <c:pt idx="4">
                  <c:v>ΤΙΠΟΤΑ</c:v>
                </c:pt>
              </c:strCache>
            </c:strRef>
          </c:cat>
          <c:val>
            <c:numRef>
              <c:f>Sheet1!$C$67:$C$71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hape val="cylinder"/>
        <c:axId val="99859072"/>
        <c:axId val="100482048"/>
        <c:axId val="0"/>
      </c:bar3DChart>
      <c:catAx>
        <c:axId val="9985907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solidFill>
                  <a:schemeClr val="accent3">
                    <a:lumMod val="25000"/>
                  </a:schemeClr>
                </a:solidFill>
              </a:defRPr>
            </a:pPr>
            <a:endParaRPr lang="el-GR"/>
          </a:p>
        </c:txPr>
        <c:crossAx val="100482048"/>
        <c:crosses val="autoZero"/>
        <c:auto val="1"/>
        <c:lblAlgn val="ctr"/>
        <c:lblOffset val="100"/>
      </c:catAx>
      <c:valAx>
        <c:axId val="10048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accent3">
                    <a:lumMod val="25000"/>
                  </a:schemeClr>
                </a:solidFill>
              </a:defRPr>
            </a:pPr>
            <a:endParaRPr lang="el-GR"/>
          </a:p>
        </c:txPr>
        <c:crossAx val="99859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chemeClr val="accent3">
                  <a:lumMod val="25000"/>
                </a:schemeClr>
              </a:solidFill>
            </a:defRPr>
          </a:pPr>
          <a:endParaRPr lang="el-G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Sheet1!$B$22</c:f>
              <c:strCache>
                <c:ptCount val="1"/>
                <c:pt idx="0">
                  <c:v>ΑΝΤΡΕΣ</c:v>
                </c:pt>
              </c:strCache>
            </c:strRef>
          </c:tx>
          <c:cat>
            <c:strRef>
              <c:f>Sheet1!$A$23:$A$32</c:f>
              <c:strCache>
                <c:ptCount val="10"/>
                <c:pt idx="0">
                  <c:v>FACEBOOK</c:v>
                </c:pt>
                <c:pt idx="1">
                  <c:v>TWITTER</c:v>
                </c:pt>
                <c:pt idx="2">
                  <c:v>MYSPACE</c:v>
                </c:pt>
                <c:pt idx="3">
                  <c:v>LINKED IN</c:v>
                </c:pt>
                <c:pt idx="4">
                  <c:v>GMAIL</c:v>
                </c:pt>
                <c:pt idx="5">
                  <c:v>SKYPE</c:v>
                </c:pt>
                <c:pt idx="6">
                  <c:v>HI5</c:v>
                </c:pt>
                <c:pt idx="7">
                  <c:v>MSN</c:v>
                </c:pt>
                <c:pt idx="8">
                  <c:v>ΤΙΠΟΤΑ ΑΠΟ ΤΑ ΠΑΡΑΠΑΝΩ</c:v>
                </c:pt>
                <c:pt idx="9">
                  <c:v>ΑΛΛΟ</c:v>
                </c:pt>
              </c:strCache>
            </c:strRef>
          </c:cat>
          <c:val>
            <c:numRef>
              <c:f>Sheet1!$B$23:$B$32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ΓΥΝΑΙΚΕΣ</c:v>
                </c:pt>
              </c:strCache>
            </c:strRef>
          </c:tx>
          <c:cat>
            <c:strRef>
              <c:f>Sheet1!$A$23:$A$32</c:f>
              <c:strCache>
                <c:ptCount val="10"/>
                <c:pt idx="0">
                  <c:v>FACEBOOK</c:v>
                </c:pt>
                <c:pt idx="1">
                  <c:v>TWITTER</c:v>
                </c:pt>
                <c:pt idx="2">
                  <c:v>MYSPACE</c:v>
                </c:pt>
                <c:pt idx="3">
                  <c:v>LINKED IN</c:v>
                </c:pt>
                <c:pt idx="4">
                  <c:v>GMAIL</c:v>
                </c:pt>
                <c:pt idx="5">
                  <c:v>SKYPE</c:v>
                </c:pt>
                <c:pt idx="6">
                  <c:v>HI5</c:v>
                </c:pt>
                <c:pt idx="7">
                  <c:v>MSN</c:v>
                </c:pt>
                <c:pt idx="8">
                  <c:v>ΤΙΠΟΤΑ ΑΠΟ ΤΑ ΠΑΡΑΠΑΝΩ</c:v>
                </c:pt>
                <c:pt idx="9">
                  <c:v>ΑΛΛΟ</c:v>
                </c:pt>
              </c:strCache>
            </c:strRef>
          </c:cat>
          <c:val>
            <c:numRef>
              <c:f>Sheet1!$C$23:$C$32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pyramid"/>
        <c:axId val="87389696"/>
        <c:axId val="87425792"/>
        <c:axId val="0"/>
      </c:bar3DChart>
      <c:catAx>
        <c:axId val="87389696"/>
        <c:scaling>
          <c:orientation val="minMax"/>
        </c:scaling>
        <c:axPos val="b"/>
        <c:tickLblPos val="nextTo"/>
        <c:crossAx val="87425792"/>
        <c:crosses val="autoZero"/>
        <c:auto val="1"/>
        <c:lblAlgn val="ctr"/>
        <c:lblOffset val="100"/>
      </c:catAx>
      <c:valAx>
        <c:axId val="87425792"/>
        <c:scaling>
          <c:orientation val="minMax"/>
        </c:scaling>
        <c:axPos val="l"/>
        <c:majorGridlines/>
        <c:numFmt formatCode="General" sourceLinked="1"/>
        <c:tickLblPos val="nextTo"/>
        <c:crossAx val="8738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51958143389971"/>
          <c:y val="0.42921328106599216"/>
          <c:w val="8.6032255836441501E-2"/>
          <c:h val="0.11912517162097251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Sheet1!$B$34</c:f>
              <c:strCache>
                <c:ptCount val="1"/>
                <c:pt idx="0">
                  <c:v>ΑΝΤΡΕΣ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Sheet1!$A$35:$A$39</c:f>
              <c:strCache>
                <c:ptCount val="5"/>
                <c:pt idx="0">
                  <c:v>1 ΜΗΝΑ</c:v>
                </c:pt>
                <c:pt idx="1">
                  <c:v>6 ΜΗΝΕΣ</c:v>
                </c:pt>
                <c:pt idx="2">
                  <c:v>1 ΧΡΟΝΟ</c:v>
                </c:pt>
                <c:pt idx="3">
                  <c:v>2 ΧΡΟΝΙΑ</c:v>
                </c:pt>
                <c:pt idx="4">
                  <c:v>ΠΑΝΩ ΑΠΟ 2 ΧΡΟΝΙΑ</c:v>
                </c:pt>
              </c:strCache>
            </c:strRef>
          </c:cat>
          <c:val>
            <c:numRef>
              <c:f>Sheet1!$B$35:$B$39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Sheet1!$C$34</c:f>
              <c:strCache>
                <c:ptCount val="1"/>
                <c:pt idx="0">
                  <c:v>ΓΥΝΑΙΚΕΣ</c:v>
                </c:pt>
              </c:strCache>
            </c:strRef>
          </c:tx>
          <c:cat>
            <c:strRef>
              <c:f>Sheet1!$A$35:$A$39</c:f>
              <c:strCache>
                <c:ptCount val="5"/>
                <c:pt idx="0">
                  <c:v>1 ΜΗΝΑ</c:v>
                </c:pt>
                <c:pt idx="1">
                  <c:v>6 ΜΗΝΕΣ</c:v>
                </c:pt>
                <c:pt idx="2">
                  <c:v>1 ΧΡΟΝΟ</c:v>
                </c:pt>
                <c:pt idx="3">
                  <c:v>2 ΧΡΟΝΙΑ</c:v>
                </c:pt>
                <c:pt idx="4">
                  <c:v>ΠΑΝΩ ΑΠΟ 2 ΧΡΟΝΙΑ</c:v>
                </c:pt>
              </c:strCache>
            </c:strRef>
          </c:cat>
          <c:val>
            <c:numRef>
              <c:f>Sheet1!$C$35:$C$39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u="none" baseline="0">
          <a:solidFill>
            <a:sysClr val="windowText" lastClr="000000"/>
          </a:solidFill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>
                <a:solidFill>
                  <a:srgbClr val="002060"/>
                </a:solidFill>
              </a:rPr>
              <a:t>ΓΥΝΑΙΚΕΣ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Sheet1!$C$34</c:f>
              <c:strCache>
                <c:ptCount val="1"/>
                <c:pt idx="0">
                  <c:v>ΓΥΝΑΙΚΕΣ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Sheet1!$A$35:$A$39</c:f>
              <c:strCache>
                <c:ptCount val="5"/>
                <c:pt idx="0">
                  <c:v>1 ΜΗΝΑ</c:v>
                </c:pt>
                <c:pt idx="1">
                  <c:v>6 ΜΗΝΕΣ</c:v>
                </c:pt>
                <c:pt idx="2">
                  <c:v>1 ΧΡΟΝΟ</c:v>
                </c:pt>
                <c:pt idx="3">
                  <c:v>2 ΧΡΟΝΙΑ</c:v>
                </c:pt>
                <c:pt idx="4">
                  <c:v>ΠΑΝΩ ΑΠΟ 2 ΧΡΟΝΙΑ</c:v>
                </c:pt>
              </c:strCache>
            </c:strRef>
          </c:cat>
          <c:val>
            <c:numRef>
              <c:f>Sheet1!$C$35:$C$39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Sheet1!$B$41</c:f>
              <c:strCache>
                <c:ptCount val="1"/>
                <c:pt idx="0">
                  <c:v>ΑΝΤΡΕΣ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Sheet1!$A$42:$A$43</c:f>
              <c:strCache>
                <c:ptCount val="2"/>
                <c:pt idx="0">
                  <c:v>FREE</c:v>
                </c:pt>
                <c:pt idx="1">
                  <c:v>PREMIUM</c:v>
                </c:pt>
              </c:strCache>
            </c:strRef>
          </c:cat>
          <c:val>
            <c:numRef>
              <c:f>Sheet1!$B$42:$B$43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Sheet1!$C$41</c:f>
              <c:strCache>
                <c:ptCount val="1"/>
                <c:pt idx="0">
                  <c:v>ΓΥΝΑΙΚΕΣ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Sheet1!$A$42:$A$43</c:f>
              <c:strCache>
                <c:ptCount val="2"/>
                <c:pt idx="0">
                  <c:v>FREE</c:v>
                </c:pt>
                <c:pt idx="1">
                  <c:v>PREMIUM</c:v>
                </c:pt>
              </c:strCache>
            </c:strRef>
          </c:cat>
          <c:val>
            <c:numRef>
              <c:f>Sheet1!$C$42:$C$43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Sheet1!$A$46</c:f>
              <c:strCache>
                <c:ptCount val="1"/>
                <c:pt idx="0">
                  <c:v>ΝΑΙ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Sheet1!$B$45:$C$45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Sheet1!$B$46:$C$46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Sheet1!$A$47</c:f>
              <c:strCache>
                <c:ptCount val="1"/>
                <c:pt idx="0">
                  <c:v>ΟΧΙ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Sheet1!$B$45:$C$45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Sheet1!$B$47:$C$47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shape val="box"/>
        <c:axId val="98480896"/>
        <c:axId val="98483200"/>
        <c:axId val="0"/>
      </c:bar3DChart>
      <c:catAx>
        <c:axId val="98480896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solidFill>
                  <a:schemeClr val="bg2"/>
                </a:solidFill>
              </a:defRPr>
            </a:pPr>
            <a:endParaRPr lang="el-GR"/>
          </a:p>
        </c:txPr>
        <c:crossAx val="98483200"/>
        <c:crosses val="autoZero"/>
        <c:auto val="1"/>
        <c:lblAlgn val="ctr"/>
        <c:lblOffset val="100"/>
      </c:catAx>
      <c:valAx>
        <c:axId val="98483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2"/>
                </a:solidFill>
              </a:defRPr>
            </a:pPr>
            <a:endParaRPr lang="el-GR"/>
          </a:p>
        </c:txPr>
        <c:crossAx val="98480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chemeClr val="bg2"/>
              </a:solidFill>
            </a:defRPr>
          </a:pPr>
          <a:endParaRPr lang="el-G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5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Sheet1!$B$49</c:f>
              <c:strCache>
                <c:ptCount val="1"/>
                <c:pt idx="0">
                  <c:v>ΑΝΤΡΕΣ</c:v>
                </c:pt>
              </c:strCache>
            </c:strRef>
          </c:tx>
          <c:dLbls>
            <c:showVal val="1"/>
          </c:dLbls>
          <c:cat>
            <c:strRef>
              <c:f>Sheet1!$A$50:$A$54</c:f>
              <c:strCache>
                <c:ptCount val="5"/>
                <c:pt idx="0">
                  <c:v>ΠΑΡΑ ΠΟΛΥ</c:v>
                </c:pt>
                <c:pt idx="1">
                  <c:v>ΠΟΛΥ</c:v>
                </c:pt>
                <c:pt idx="2">
                  <c:v>ΑΡΚΕΤΑ</c:v>
                </c:pt>
                <c:pt idx="3">
                  <c:v>ΛΙΓΟ</c:v>
                </c:pt>
                <c:pt idx="4">
                  <c:v>ΚΑΘΟΛΟΥ</c:v>
                </c:pt>
              </c:strCache>
            </c:strRef>
          </c:cat>
          <c:val>
            <c:numRef>
              <c:f>Sheet1!$B$50:$B$54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Sheet1!$C$49</c:f>
              <c:strCache>
                <c:ptCount val="1"/>
                <c:pt idx="0">
                  <c:v>ΓΥΝΑΙΚΕΣ</c:v>
                </c:pt>
              </c:strCache>
            </c:strRef>
          </c:tx>
          <c:dLbls>
            <c:showVal val="1"/>
          </c:dLbls>
          <c:cat>
            <c:strRef>
              <c:f>Sheet1!$A$50:$A$54</c:f>
              <c:strCache>
                <c:ptCount val="5"/>
                <c:pt idx="0">
                  <c:v>ΠΑΡΑ ΠΟΛΥ</c:v>
                </c:pt>
                <c:pt idx="1">
                  <c:v>ΠΟΛΥ</c:v>
                </c:pt>
                <c:pt idx="2">
                  <c:v>ΑΡΚΕΤΑ</c:v>
                </c:pt>
                <c:pt idx="3">
                  <c:v>ΛΙΓΟ</c:v>
                </c:pt>
                <c:pt idx="4">
                  <c:v>ΚΑΘΟΛΟΥ</c:v>
                </c:pt>
              </c:strCache>
            </c:strRef>
          </c:cat>
          <c:val>
            <c:numRef>
              <c:f>Sheet1!$C$50:$C$54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99193984"/>
        <c:axId val="99195904"/>
        <c:axId val="0"/>
      </c:bar3DChart>
      <c:catAx>
        <c:axId val="99193984"/>
        <c:scaling>
          <c:orientation val="minMax"/>
        </c:scaling>
        <c:axPos val="l"/>
        <c:tickLblPos val="nextTo"/>
        <c:crossAx val="99195904"/>
        <c:crosses val="autoZero"/>
        <c:auto val="1"/>
        <c:lblAlgn val="ctr"/>
        <c:lblOffset val="100"/>
      </c:catAx>
      <c:valAx>
        <c:axId val="99195904"/>
        <c:scaling>
          <c:orientation val="minMax"/>
        </c:scaling>
        <c:axPos val="b"/>
        <c:majorGridlines/>
        <c:numFmt formatCode="General" sourceLinked="1"/>
        <c:tickLblPos val="nextTo"/>
        <c:crossAx val="99193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  <c:txPr>
        <a:bodyPr/>
        <a:lstStyle/>
        <a:p>
          <a:pPr>
            <a:defRPr baseline="0">
              <a:solidFill>
                <a:schemeClr val="accent3">
                  <a:lumMod val="10000"/>
                </a:schemeClr>
              </a:solidFill>
            </a:defRPr>
          </a:pPr>
          <a:endParaRPr lang="el-GR"/>
        </a:p>
      </c:txPr>
    </c:title>
    <c:plotArea>
      <c:layout/>
      <c:pieChart>
        <c:varyColors val="1"/>
        <c:ser>
          <c:idx val="0"/>
          <c:order val="0"/>
          <c:tx>
            <c:strRef>
              <c:f>Sheet1!$B$56</c:f>
              <c:strCache>
                <c:ptCount val="1"/>
                <c:pt idx="0">
                  <c:v>ΑΝΤΡΕΣ 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aseline="0">
                    <a:solidFill>
                      <a:schemeClr val="accent3">
                        <a:lumMod val="10000"/>
                      </a:schemeClr>
                    </a:solidFill>
                  </a:defRPr>
                </a:pPr>
                <a:endParaRPr lang="el-GR"/>
              </a:p>
            </c:txPr>
            <c:showVal val="1"/>
            <c:showLeaderLines val="1"/>
          </c:dLbls>
          <c:cat>
            <c:strRef>
              <c:f>Sheet1!$A$57:$A$59</c:f>
              <c:strCache>
                <c:ptCount val="3"/>
                <c:pt idx="0">
                  <c:v>ΝΑΙ </c:v>
                </c:pt>
                <c:pt idx="1">
                  <c:v>ΟΧΙ</c:v>
                </c:pt>
                <c:pt idx="2">
                  <c:v>ΔΕΝ ΕΧΩ ΓΝΩΜΗ</c:v>
                </c:pt>
              </c:strCache>
            </c:strRef>
          </c:cat>
          <c:val>
            <c:numRef>
              <c:f>Sheet1!$B$57:$B$59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3">
                  <a:lumMod val="10000"/>
                </a:schemeClr>
              </a:solidFill>
            </a:defRPr>
          </a:pPr>
          <a:endParaRPr lang="el-GR"/>
        </a:p>
      </c:txPr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98AFD-32A0-4047-BF8F-44595D8C1A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08CA77F-E28B-4B10-BE82-5F9BD48BBF9C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Δημιουργία προφίλ</a:t>
          </a:r>
          <a:endParaRPr lang="el-GR" baseline="0" dirty="0">
            <a:solidFill>
              <a:srgbClr val="9E0000"/>
            </a:solidFill>
          </a:endParaRPr>
        </a:p>
      </dgm:t>
    </dgm:pt>
    <dgm:pt modelId="{3A100985-03FC-47AA-8602-3BB354859182}" type="parTrans" cxnId="{F3254EE3-93F7-4CA4-893A-4B218E5EA5D9}">
      <dgm:prSet/>
      <dgm:spPr/>
      <dgm:t>
        <a:bodyPr/>
        <a:lstStyle/>
        <a:p>
          <a:endParaRPr lang="el-GR"/>
        </a:p>
      </dgm:t>
    </dgm:pt>
    <dgm:pt modelId="{843BF1DD-20A0-4F4E-9F91-202ADB800657}" type="sibTrans" cxnId="{F3254EE3-93F7-4CA4-893A-4B218E5EA5D9}">
      <dgm:prSet/>
      <dgm:spPr/>
      <dgm:t>
        <a:bodyPr/>
        <a:lstStyle/>
        <a:p>
          <a:endParaRPr lang="el-GR"/>
        </a:p>
      </dgm:t>
    </dgm:pt>
    <dgm:pt modelId="{31465026-F7AE-4BFD-A6CF-CC5B039DB3EC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δυνατότητα</a:t>
          </a:r>
          <a:br>
            <a:rPr lang="el-GR" baseline="0" dirty="0" smtClean="0">
              <a:solidFill>
                <a:srgbClr val="9E0000"/>
              </a:solidFill>
            </a:rPr>
          </a:br>
          <a:r>
            <a:rPr lang="el-GR" baseline="0" dirty="0" smtClean="0">
              <a:solidFill>
                <a:srgbClr val="9E0000"/>
              </a:solidFill>
            </a:rPr>
            <a:t>επαφής με άλλα μέλη</a:t>
          </a:r>
          <a:endParaRPr lang="el-GR" baseline="0" dirty="0">
            <a:solidFill>
              <a:srgbClr val="9E0000"/>
            </a:solidFill>
          </a:endParaRPr>
        </a:p>
      </dgm:t>
    </dgm:pt>
    <dgm:pt modelId="{194F9AE7-40D9-4973-90C3-BE92436734D0}" type="parTrans" cxnId="{E59F635A-F3E4-40B7-AE79-5379673412BC}">
      <dgm:prSet/>
      <dgm:spPr/>
      <dgm:t>
        <a:bodyPr/>
        <a:lstStyle/>
        <a:p>
          <a:endParaRPr lang="el-GR"/>
        </a:p>
      </dgm:t>
    </dgm:pt>
    <dgm:pt modelId="{65C35067-9F7E-4F39-BDD6-49BCC6E99045}" type="sibTrans" cxnId="{E59F635A-F3E4-40B7-AE79-5379673412BC}">
      <dgm:prSet/>
      <dgm:spPr/>
      <dgm:t>
        <a:bodyPr/>
        <a:lstStyle/>
        <a:p>
          <a:endParaRPr lang="el-GR"/>
        </a:p>
      </dgm:t>
    </dgm:pt>
    <dgm:pt modelId="{E2553F81-C79E-4666-B5BD-BBD2624E5776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Αποστολή προσκλήσεων</a:t>
          </a:r>
          <a:endParaRPr lang="el-GR" baseline="0" dirty="0">
            <a:solidFill>
              <a:srgbClr val="9E0000"/>
            </a:solidFill>
          </a:endParaRPr>
        </a:p>
      </dgm:t>
    </dgm:pt>
    <dgm:pt modelId="{F058B544-D9B3-4469-995C-B1DD692BA12A}" type="parTrans" cxnId="{B37387D8-3A56-4F26-A9AA-6A33D29B5F07}">
      <dgm:prSet/>
      <dgm:spPr/>
      <dgm:t>
        <a:bodyPr/>
        <a:lstStyle/>
        <a:p>
          <a:endParaRPr lang="el-GR"/>
        </a:p>
      </dgm:t>
    </dgm:pt>
    <dgm:pt modelId="{FEA30947-7EAA-47D1-B87F-11CC2B04E00E}" type="sibTrans" cxnId="{B37387D8-3A56-4F26-A9AA-6A33D29B5F07}">
      <dgm:prSet/>
      <dgm:spPr/>
      <dgm:t>
        <a:bodyPr/>
        <a:lstStyle/>
        <a:p>
          <a:endParaRPr lang="el-GR"/>
        </a:p>
      </dgm:t>
    </dgm:pt>
    <dgm:pt modelId="{27693156-4DCC-4C22-BAF2-34B85F7965D9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Αναζήτηση εταιριών,συναδέλφων κ.α</a:t>
          </a:r>
          <a:endParaRPr lang="el-GR" baseline="0" dirty="0">
            <a:solidFill>
              <a:srgbClr val="9E0000"/>
            </a:solidFill>
          </a:endParaRPr>
        </a:p>
      </dgm:t>
    </dgm:pt>
    <dgm:pt modelId="{0A434D1C-7E3F-4C0C-B9C1-616EB99C76F1}" type="parTrans" cxnId="{DC7DE613-C5AC-4344-A2BA-E508667D6CAE}">
      <dgm:prSet/>
      <dgm:spPr/>
      <dgm:t>
        <a:bodyPr/>
        <a:lstStyle/>
        <a:p>
          <a:endParaRPr lang="el-GR"/>
        </a:p>
      </dgm:t>
    </dgm:pt>
    <dgm:pt modelId="{3D9FC482-364B-43BF-A508-49F31C745FC4}" type="sibTrans" cxnId="{DC7DE613-C5AC-4344-A2BA-E508667D6CAE}">
      <dgm:prSet/>
      <dgm:spPr/>
      <dgm:t>
        <a:bodyPr/>
        <a:lstStyle/>
        <a:p>
          <a:endParaRPr lang="el-GR"/>
        </a:p>
      </dgm:t>
    </dgm:pt>
    <dgm:pt modelId="{C23B8D30-BAEF-4A30-9302-9DFA0DDCCC1E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Δημιουργία περιεχομένου</a:t>
          </a:r>
          <a:endParaRPr lang="el-GR" baseline="0" dirty="0">
            <a:solidFill>
              <a:srgbClr val="9E0000"/>
            </a:solidFill>
          </a:endParaRPr>
        </a:p>
      </dgm:t>
    </dgm:pt>
    <dgm:pt modelId="{B0ACAF33-D46C-48DB-B16B-2776A0283DFF}" type="parTrans" cxnId="{16202252-D71E-452D-8C5E-A79E20EE66F8}">
      <dgm:prSet/>
      <dgm:spPr/>
      <dgm:t>
        <a:bodyPr/>
        <a:lstStyle/>
        <a:p>
          <a:endParaRPr lang="el-GR"/>
        </a:p>
      </dgm:t>
    </dgm:pt>
    <dgm:pt modelId="{3987C31D-736F-4A0B-B65D-B5B4B217622E}" type="sibTrans" cxnId="{16202252-D71E-452D-8C5E-A79E20EE66F8}">
      <dgm:prSet/>
      <dgm:spPr/>
      <dgm:t>
        <a:bodyPr/>
        <a:lstStyle/>
        <a:p>
          <a:endParaRPr lang="el-GR"/>
        </a:p>
      </dgm:t>
    </dgm:pt>
    <dgm:pt modelId="{75087984-C249-4C6C-905F-30919B08BBB0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δημιουργία βιογραφικού  και διαχείρηση  πληροφοριών</a:t>
          </a:r>
          <a:endParaRPr lang="el-GR" baseline="0" dirty="0">
            <a:solidFill>
              <a:srgbClr val="9E0000"/>
            </a:solidFill>
          </a:endParaRPr>
        </a:p>
      </dgm:t>
    </dgm:pt>
    <dgm:pt modelId="{54647328-B9F8-4998-9776-13ACB382EF8D}" type="parTrans" cxnId="{1851806E-D85A-4871-B464-A85086265A76}">
      <dgm:prSet/>
      <dgm:spPr/>
      <dgm:t>
        <a:bodyPr/>
        <a:lstStyle/>
        <a:p>
          <a:endParaRPr lang="el-GR"/>
        </a:p>
      </dgm:t>
    </dgm:pt>
    <dgm:pt modelId="{0C1A1175-6332-4786-B48B-FE230E127832}" type="sibTrans" cxnId="{1851806E-D85A-4871-B464-A85086265A76}">
      <dgm:prSet/>
      <dgm:spPr/>
      <dgm:t>
        <a:bodyPr/>
        <a:lstStyle/>
        <a:p>
          <a:endParaRPr lang="el-GR"/>
        </a:p>
      </dgm:t>
    </dgm:pt>
    <dgm:pt modelId="{1EF69717-2959-40EE-9283-ED0A42616A0F}" type="pres">
      <dgm:prSet presAssocID="{CE898AFD-32A0-4047-BF8F-44595D8C1A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A005A7-EBA4-42FB-AC70-094CA18A0421}" type="pres">
      <dgm:prSet presAssocID="{008CA77F-E28B-4B10-BE82-5F9BD48BBF9C}" presName="hierRoot1" presStyleCnt="0"/>
      <dgm:spPr/>
    </dgm:pt>
    <dgm:pt modelId="{2EB95CD0-C0EE-4D4D-A862-895375393930}" type="pres">
      <dgm:prSet presAssocID="{008CA77F-E28B-4B10-BE82-5F9BD48BBF9C}" presName="composite" presStyleCnt="0"/>
      <dgm:spPr/>
    </dgm:pt>
    <dgm:pt modelId="{343A9DBE-BB6F-4A4D-BBA0-B12AB3326A94}" type="pres">
      <dgm:prSet presAssocID="{008CA77F-E28B-4B10-BE82-5F9BD48BBF9C}" presName="background" presStyleLbl="node0" presStyleIdx="0" presStyleCnt="1"/>
      <dgm:spPr>
        <a:solidFill>
          <a:srgbClr val="9E0000"/>
        </a:solidFill>
      </dgm:spPr>
    </dgm:pt>
    <dgm:pt modelId="{94CD73B9-8C8A-4BAA-9A51-E49EC7D8AF20}" type="pres">
      <dgm:prSet presAssocID="{008CA77F-E28B-4B10-BE82-5F9BD48BBF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2FC6C8A-878F-41A6-975C-C02E4EBEE704}" type="pres">
      <dgm:prSet presAssocID="{008CA77F-E28B-4B10-BE82-5F9BD48BBF9C}" presName="hierChild2" presStyleCnt="0"/>
      <dgm:spPr/>
    </dgm:pt>
    <dgm:pt modelId="{12945E9E-08BF-4061-99CE-937BB73AD395}" type="pres">
      <dgm:prSet presAssocID="{194F9AE7-40D9-4973-90C3-BE92436734D0}" presName="Name10" presStyleLbl="parChTrans1D2" presStyleIdx="0" presStyleCnt="2"/>
      <dgm:spPr/>
    </dgm:pt>
    <dgm:pt modelId="{1F2E0E0E-321B-480A-88BA-FBF9757D328D}" type="pres">
      <dgm:prSet presAssocID="{31465026-F7AE-4BFD-A6CF-CC5B039DB3EC}" presName="hierRoot2" presStyleCnt="0"/>
      <dgm:spPr/>
    </dgm:pt>
    <dgm:pt modelId="{E691F8B3-F31F-4AF5-8D6C-E06E920B01C3}" type="pres">
      <dgm:prSet presAssocID="{31465026-F7AE-4BFD-A6CF-CC5B039DB3EC}" presName="composite2" presStyleCnt="0"/>
      <dgm:spPr/>
    </dgm:pt>
    <dgm:pt modelId="{8C9E3794-16E8-4AC9-BC1D-76B54DB6D716}" type="pres">
      <dgm:prSet presAssocID="{31465026-F7AE-4BFD-A6CF-CC5B039DB3EC}" presName="background2" presStyleLbl="node2" presStyleIdx="0" presStyleCnt="2"/>
      <dgm:spPr>
        <a:solidFill>
          <a:srgbClr val="9E0000"/>
        </a:solidFill>
      </dgm:spPr>
    </dgm:pt>
    <dgm:pt modelId="{DEC0C344-D891-4A13-B418-064EBD9A697C}" type="pres">
      <dgm:prSet presAssocID="{31465026-F7AE-4BFD-A6CF-CC5B039DB3EC}" presName="text2" presStyleLbl="fgAcc2" presStyleIdx="0" presStyleCnt="2" custLinFactNeighborX="-3434" custLinFactNeighborY="-7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1CD7676-F307-49DB-9D4F-5E32281AD2F0}" type="pres">
      <dgm:prSet presAssocID="{31465026-F7AE-4BFD-A6CF-CC5B039DB3EC}" presName="hierChild3" presStyleCnt="0"/>
      <dgm:spPr/>
    </dgm:pt>
    <dgm:pt modelId="{AE2F7BB1-2115-4BB1-A4A0-317FADBCD847}" type="pres">
      <dgm:prSet presAssocID="{F058B544-D9B3-4469-995C-B1DD692BA12A}" presName="Name17" presStyleLbl="parChTrans1D3" presStyleIdx="0" presStyleCnt="3"/>
      <dgm:spPr/>
    </dgm:pt>
    <dgm:pt modelId="{EDB10112-DCAB-42CF-A984-2F5D83EE6CC9}" type="pres">
      <dgm:prSet presAssocID="{E2553F81-C79E-4666-B5BD-BBD2624E5776}" presName="hierRoot3" presStyleCnt="0"/>
      <dgm:spPr/>
    </dgm:pt>
    <dgm:pt modelId="{C6C612B0-8863-4C15-BD23-D01FCE03297F}" type="pres">
      <dgm:prSet presAssocID="{E2553F81-C79E-4666-B5BD-BBD2624E5776}" presName="composite3" presStyleCnt="0"/>
      <dgm:spPr/>
    </dgm:pt>
    <dgm:pt modelId="{D00F6DAF-A9A1-48B8-857C-EB5A72C7533C}" type="pres">
      <dgm:prSet presAssocID="{E2553F81-C79E-4666-B5BD-BBD2624E5776}" presName="background3" presStyleLbl="node3" presStyleIdx="0" presStyleCnt="3"/>
      <dgm:spPr>
        <a:solidFill>
          <a:srgbClr val="9E0000"/>
        </a:solidFill>
      </dgm:spPr>
    </dgm:pt>
    <dgm:pt modelId="{D51D0365-3943-4AC8-B571-3AE8FEEBBB23}" type="pres">
      <dgm:prSet presAssocID="{E2553F81-C79E-4666-B5BD-BBD2624E577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A9695FC-CDA2-497E-9B81-377C4DC89297}" type="pres">
      <dgm:prSet presAssocID="{E2553F81-C79E-4666-B5BD-BBD2624E5776}" presName="hierChild4" presStyleCnt="0"/>
      <dgm:spPr/>
    </dgm:pt>
    <dgm:pt modelId="{02572F55-098E-46C7-94B3-D1AB7AB03096}" type="pres">
      <dgm:prSet presAssocID="{0A434D1C-7E3F-4C0C-B9C1-616EB99C76F1}" presName="Name17" presStyleLbl="parChTrans1D3" presStyleIdx="1" presStyleCnt="3"/>
      <dgm:spPr/>
    </dgm:pt>
    <dgm:pt modelId="{F17C6FDF-6391-4BF1-9809-2F405FC23B2E}" type="pres">
      <dgm:prSet presAssocID="{27693156-4DCC-4C22-BAF2-34B85F7965D9}" presName="hierRoot3" presStyleCnt="0"/>
      <dgm:spPr/>
    </dgm:pt>
    <dgm:pt modelId="{799426DC-B0DA-4986-9454-1568D46EB271}" type="pres">
      <dgm:prSet presAssocID="{27693156-4DCC-4C22-BAF2-34B85F7965D9}" presName="composite3" presStyleCnt="0"/>
      <dgm:spPr/>
    </dgm:pt>
    <dgm:pt modelId="{98E92CD7-023B-4A5C-AEFB-AFFDD854E7EA}" type="pres">
      <dgm:prSet presAssocID="{27693156-4DCC-4C22-BAF2-34B85F7965D9}" presName="background3" presStyleLbl="node3" presStyleIdx="1" presStyleCnt="3"/>
      <dgm:spPr>
        <a:solidFill>
          <a:srgbClr val="9E0000"/>
        </a:solidFill>
      </dgm:spPr>
    </dgm:pt>
    <dgm:pt modelId="{3D634EBC-97E1-41BB-9C4A-347D86A14D8D}" type="pres">
      <dgm:prSet presAssocID="{27693156-4DCC-4C22-BAF2-34B85F7965D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0D10F22-255E-4395-B816-BF092AB0AAD4}" type="pres">
      <dgm:prSet presAssocID="{27693156-4DCC-4C22-BAF2-34B85F7965D9}" presName="hierChild4" presStyleCnt="0"/>
      <dgm:spPr/>
    </dgm:pt>
    <dgm:pt modelId="{26B0289D-DF22-43C0-80F7-D81939B110BD}" type="pres">
      <dgm:prSet presAssocID="{B0ACAF33-D46C-48DB-B16B-2776A0283DFF}" presName="Name10" presStyleLbl="parChTrans1D2" presStyleIdx="1" presStyleCnt="2"/>
      <dgm:spPr/>
    </dgm:pt>
    <dgm:pt modelId="{0DBD77D9-2E97-4F72-A35D-2B4D3F46A233}" type="pres">
      <dgm:prSet presAssocID="{C23B8D30-BAEF-4A30-9302-9DFA0DDCCC1E}" presName="hierRoot2" presStyleCnt="0"/>
      <dgm:spPr/>
    </dgm:pt>
    <dgm:pt modelId="{BE6A0F72-5106-4B95-8BEB-C7609D77F9D8}" type="pres">
      <dgm:prSet presAssocID="{C23B8D30-BAEF-4A30-9302-9DFA0DDCCC1E}" presName="composite2" presStyleCnt="0"/>
      <dgm:spPr/>
    </dgm:pt>
    <dgm:pt modelId="{529D031F-0C0E-4B02-BC5E-CBB27DA3D637}" type="pres">
      <dgm:prSet presAssocID="{C23B8D30-BAEF-4A30-9302-9DFA0DDCCC1E}" presName="background2" presStyleLbl="node2" presStyleIdx="1" presStyleCnt="2"/>
      <dgm:spPr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ln>
          <a:solidFill>
            <a:srgbClr val="9E0000"/>
          </a:solidFill>
        </a:ln>
        <a:effectLst>
          <a:outerShdw blurRad="50800" dist="50800" dir="5400000" algn="ctr" rotWithShape="0">
            <a:srgbClr val="9E0000"/>
          </a:outerShdw>
        </a:effectLst>
      </dgm:spPr>
    </dgm:pt>
    <dgm:pt modelId="{5C13DE7E-D465-4E39-A84B-BDFC804501B1}" type="pres">
      <dgm:prSet presAssocID="{C23B8D30-BAEF-4A30-9302-9DFA0DDCCC1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7C31EE5-A63C-4C19-A22B-75D9B4F230DF}" type="pres">
      <dgm:prSet presAssocID="{C23B8D30-BAEF-4A30-9302-9DFA0DDCCC1E}" presName="hierChild3" presStyleCnt="0"/>
      <dgm:spPr/>
    </dgm:pt>
    <dgm:pt modelId="{6660C8CF-150A-443A-9569-84F53F0384C1}" type="pres">
      <dgm:prSet presAssocID="{54647328-B9F8-4998-9776-13ACB382EF8D}" presName="Name17" presStyleLbl="parChTrans1D3" presStyleIdx="2" presStyleCnt="3"/>
      <dgm:spPr/>
    </dgm:pt>
    <dgm:pt modelId="{7045A38D-D500-4D01-9F1B-5F17AAA868FF}" type="pres">
      <dgm:prSet presAssocID="{75087984-C249-4C6C-905F-30919B08BBB0}" presName="hierRoot3" presStyleCnt="0"/>
      <dgm:spPr/>
    </dgm:pt>
    <dgm:pt modelId="{5E7F7B7D-7F6D-493F-9C40-72AF45CBFCAF}" type="pres">
      <dgm:prSet presAssocID="{75087984-C249-4C6C-905F-30919B08BBB0}" presName="composite3" presStyleCnt="0"/>
      <dgm:spPr/>
    </dgm:pt>
    <dgm:pt modelId="{4A9C0B16-87B1-4265-9B8B-2D1C22E9082B}" type="pres">
      <dgm:prSet presAssocID="{75087984-C249-4C6C-905F-30919B08BBB0}" presName="background3" presStyleLbl="node3" presStyleIdx="2" presStyleCnt="3"/>
      <dgm:spPr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ln>
          <a:solidFill>
            <a:srgbClr val="9E0000"/>
          </a:solidFill>
        </a:ln>
        <a:effectLst>
          <a:outerShdw blurRad="50800" dist="50800" dir="5400000" algn="ctr" rotWithShape="0">
            <a:srgbClr val="9E0000"/>
          </a:outerShdw>
        </a:effectLst>
      </dgm:spPr>
    </dgm:pt>
    <dgm:pt modelId="{A071D1CF-0EF6-42A3-8667-470495D49F3C}" type="pres">
      <dgm:prSet presAssocID="{75087984-C249-4C6C-905F-30919B08BBB0}" presName="text3" presStyleLbl="fgAcc3" presStyleIdx="2" presStyleCnt="3" custLinFactNeighborX="2612" custLinFactNeighborY="-220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93710C0-9961-40D5-81C9-59179B9EB65E}" type="pres">
      <dgm:prSet presAssocID="{75087984-C249-4C6C-905F-30919B08BBB0}" presName="hierChild4" presStyleCnt="0"/>
      <dgm:spPr/>
    </dgm:pt>
  </dgm:ptLst>
  <dgm:cxnLst>
    <dgm:cxn modelId="{775F8F34-5B90-4F9F-BCC2-352EDB88C122}" type="presOf" srcId="{CE898AFD-32A0-4047-BF8F-44595D8C1A27}" destId="{1EF69717-2959-40EE-9283-ED0A42616A0F}" srcOrd="0" destOrd="0" presId="urn:microsoft.com/office/officeart/2005/8/layout/hierarchy1"/>
    <dgm:cxn modelId="{22D5219A-0518-4DEA-90A2-CE4FDEA13655}" type="presOf" srcId="{0A434D1C-7E3F-4C0C-B9C1-616EB99C76F1}" destId="{02572F55-098E-46C7-94B3-D1AB7AB03096}" srcOrd="0" destOrd="0" presId="urn:microsoft.com/office/officeart/2005/8/layout/hierarchy1"/>
    <dgm:cxn modelId="{DC7DE613-C5AC-4344-A2BA-E508667D6CAE}" srcId="{31465026-F7AE-4BFD-A6CF-CC5B039DB3EC}" destId="{27693156-4DCC-4C22-BAF2-34B85F7965D9}" srcOrd="1" destOrd="0" parTransId="{0A434D1C-7E3F-4C0C-B9C1-616EB99C76F1}" sibTransId="{3D9FC482-364B-43BF-A508-49F31C745FC4}"/>
    <dgm:cxn modelId="{B37387D8-3A56-4F26-A9AA-6A33D29B5F07}" srcId="{31465026-F7AE-4BFD-A6CF-CC5B039DB3EC}" destId="{E2553F81-C79E-4666-B5BD-BBD2624E5776}" srcOrd="0" destOrd="0" parTransId="{F058B544-D9B3-4469-995C-B1DD692BA12A}" sibTransId="{FEA30947-7EAA-47D1-B87F-11CC2B04E00E}"/>
    <dgm:cxn modelId="{F3254EE3-93F7-4CA4-893A-4B218E5EA5D9}" srcId="{CE898AFD-32A0-4047-BF8F-44595D8C1A27}" destId="{008CA77F-E28B-4B10-BE82-5F9BD48BBF9C}" srcOrd="0" destOrd="0" parTransId="{3A100985-03FC-47AA-8602-3BB354859182}" sibTransId="{843BF1DD-20A0-4F4E-9F91-202ADB800657}"/>
    <dgm:cxn modelId="{E3A66D87-7259-4A40-AF00-BDF3EB05915D}" type="presOf" srcId="{F058B544-D9B3-4469-995C-B1DD692BA12A}" destId="{AE2F7BB1-2115-4BB1-A4A0-317FADBCD847}" srcOrd="0" destOrd="0" presId="urn:microsoft.com/office/officeart/2005/8/layout/hierarchy1"/>
    <dgm:cxn modelId="{24206FCE-51D6-4AB6-A01E-76A15907CB9A}" type="presOf" srcId="{194F9AE7-40D9-4973-90C3-BE92436734D0}" destId="{12945E9E-08BF-4061-99CE-937BB73AD395}" srcOrd="0" destOrd="0" presId="urn:microsoft.com/office/officeart/2005/8/layout/hierarchy1"/>
    <dgm:cxn modelId="{EE2D9353-235B-482B-A06A-A99ECF223EF7}" type="presOf" srcId="{E2553F81-C79E-4666-B5BD-BBD2624E5776}" destId="{D51D0365-3943-4AC8-B571-3AE8FEEBBB23}" srcOrd="0" destOrd="0" presId="urn:microsoft.com/office/officeart/2005/8/layout/hierarchy1"/>
    <dgm:cxn modelId="{465F29B4-D5A3-4638-A55A-F7286A33B002}" type="presOf" srcId="{008CA77F-E28B-4B10-BE82-5F9BD48BBF9C}" destId="{94CD73B9-8C8A-4BAA-9A51-E49EC7D8AF20}" srcOrd="0" destOrd="0" presId="urn:microsoft.com/office/officeart/2005/8/layout/hierarchy1"/>
    <dgm:cxn modelId="{1851806E-D85A-4871-B464-A85086265A76}" srcId="{C23B8D30-BAEF-4A30-9302-9DFA0DDCCC1E}" destId="{75087984-C249-4C6C-905F-30919B08BBB0}" srcOrd="0" destOrd="0" parTransId="{54647328-B9F8-4998-9776-13ACB382EF8D}" sibTransId="{0C1A1175-6332-4786-B48B-FE230E127832}"/>
    <dgm:cxn modelId="{D9FC8553-AFC0-4F1E-A873-AEE3251AB685}" type="presOf" srcId="{C23B8D30-BAEF-4A30-9302-9DFA0DDCCC1E}" destId="{5C13DE7E-D465-4E39-A84B-BDFC804501B1}" srcOrd="0" destOrd="0" presId="urn:microsoft.com/office/officeart/2005/8/layout/hierarchy1"/>
    <dgm:cxn modelId="{AC13126A-8623-485D-9AB2-B3B57EC7BF32}" type="presOf" srcId="{B0ACAF33-D46C-48DB-B16B-2776A0283DFF}" destId="{26B0289D-DF22-43C0-80F7-D81939B110BD}" srcOrd="0" destOrd="0" presId="urn:microsoft.com/office/officeart/2005/8/layout/hierarchy1"/>
    <dgm:cxn modelId="{7F9ADD20-6B6A-41DB-BB09-C494B23D20D6}" type="presOf" srcId="{31465026-F7AE-4BFD-A6CF-CC5B039DB3EC}" destId="{DEC0C344-D891-4A13-B418-064EBD9A697C}" srcOrd="0" destOrd="0" presId="urn:microsoft.com/office/officeart/2005/8/layout/hierarchy1"/>
    <dgm:cxn modelId="{4449AF4C-927D-4D8D-A251-F58307EAB925}" type="presOf" srcId="{75087984-C249-4C6C-905F-30919B08BBB0}" destId="{A071D1CF-0EF6-42A3-8667-470495D49F3C}" srcOrd="0" destOrd="0" presId="urn:microsoft.com/office/officeart/2005/8/layout/hierarchy1"/>
    <dgm:cxn modelId="{E59F635A-F3E4-40B7-AE79-5379673412BC}" srcId="{008CA77F-E28B-4B10-BE82-5F9BD48BBF9C}" destId="{31465026-F7AE-4BFD-A6CF-CC5B039DB3EC}" srcOrd="0" destOrd="0" parTransId="{194F9AE7-40D9-4973-90C3-BE92436734D0}" sibTransId="{65C35067-9F7E-4F39-BDD6-49BCC6E99045}"/>
    <dgm:cxn modelId="{3D6FAB0D-BC19-4829-9016-0B142BCF2DC7}" type="presOf" srcId="{27693156-4DCC-4C22-BAF2-34B85F7965D9}" destId="{3D634EBC-97E1-41BB-9C4A-347D86A14D8D}" srcOrd="0" destOrd="0" presId="urn:microsoft.com/office/officeart/2005/8/layout/hierarchy1"/>
    <dgm:cxn modelId="{16202252-D71E-452D-8C5E-A79E20EE66F8}" srcId="{008CA77F-E28B-4B10-BE82-5F9BD48BBF9C}" destId="{C23B8D30-BAEF-4A30-9302-9DFA0DDCCC1E}" srcOrd="1" destOrd="0" parTransId="{B0ACAF33-D46C-48DB-B16B-2776A0283DFF}" sibTransId="{3987C31D-736F-4A0B-B65D-B5B4B217622E}"/>
    <dgm:cxn modelId="{D99DF82E-2A2E-4CCC-A170-09100EDD8E6E}" type="presOf" srcId="{54647328-B9F8-4998-9776-13ACB382EF8D}" destId="{6660C8CF-150A-443A-9569-84F53F0384C1}" srcOrd="0" destOrd="0" presId="urn:microsoft.com/office/officeart/2005/8/layout/hierarchy1"/>
    <dgm:cxn modelId="{511CFF35-792A-4813-ABFE-219858997A88}" type="presParOf" srcId="{1EF69717-2959-40EE-9283-ED0A42616A0F}" destId="{A1A005A7-EBA4-42FB-AC70-094CA18A0421}" srcOrd="0" destOrd="0" presId="urn:microsoft.com/office/officeart/2005/8/layout/hierarchy1"/>
    <dgm:cxn modelId="{54A31110-D2EE-4F18-B3FE-909B7B7BAC48}" type="presParOf" srcId="{A1A005A7-EBA4-42FB-AC70-094CA18A0421}" destId="{2EB95CD0-C0EE-4D4D-A862-895375393930}" srcOrd="0" destOrd="0" presId="urn:microsoft.com/office/officeart/2005/8/layout/hierarchy1"/>
    <dgm:cxn modelId="{02962647-0FBF-4AFC-81F8-EEDA9D103575}" type="presParOf" srcId="{2EB95CD0-C0EE-4D4D-A862-895375393930}" destId="{343A9DBE-BB6F-4A4D-BBA0-B12AB3326A94}" srcOrd="0" destOrd="0" presId="urn:microsoft.com/office/officeart/2005/8/layout/hierarchy1"/>
    <dgm:cxn modelId="{328FF6E1-0724-4186-9605-8BB419EF36F4}" type="presParOf" srcId="{2EB95CD0-C0EE-4D4D-A862-895375393930}" destId="{94CD73B9-8C8A-4BAA-9A51-E49EC7D8AF20}" srcOrd="1" destOrd="0" presId="urn:microsoft.com/office/officeart/2005/8/layout/hierarchy1"/>
    <dgm:cxn modelId="{8858DE15-0A4B-48F5-9D89-7D7E18A40BE6}" type="presParOf" srcId="{A1A005A7-EBA4-42FB-AC70-094CA18A0421}" destId="{42FC6C8A-878F-41A6-975C-C02E4EBEE704}" srcOrd="1" destOrd="0" presId="urn:microsoft.com/office/officeart/2005/8/layout/hierarchy1"/>
    <dgm:cxn modelId="{1680CF05-779F-4BB4-96CB-506DDF25EB93}" type="presParOf" srcId="{42FC6C8A-878F-41A6-975C-C02E4EBEE704}" destId="{12945E9E-08BF-4061-99CE-937BB73AD395}" srcOrd="0" destOrd="0" presId="urn:microsoft.com/office/officeart/2005/8/layout/hierarchy1"/>
    <dgm:cxn modelId="{36CA6D5C-7A7B-4773-9DE0-5DC8AE826CA1}" type="presParOf" srcId="{42FC6C8A-878F-41A6-975C-C02E4EBEE704}" destId="{1F2E0E0E-321B-480A-88BA-FBF9757D328D}" srcOrd="1" destOrd="0" presId="urn:microsoft.com/office/officeart/2005/8/layout/hierarchy1"/>
    <dgm:cxn modelId="{1C00A720-8C00-4E5D-9A5F-BB8EC262F7DB}" type="presParOf" srcId="{1F2E0E0E-321B-480A-88BA-FBF9757D328D}" destId="{E691F8B3-F31F-4AF5-8D6C-E06E920B01C3}" srcOrd="0" destOrd="0" presId="urn:microsoft.com/office/officeart/2005/8/layout/hierarchy1"/>
    <dgm:cxn modelId="{87F8D52D-67DB-4BBF-BE8F-107A192D3848}" type="presParOf" srcId="{E691F8B3-F31F-4AF5-8D6C-E06E920B01C3}" destId="{8C9E3794-16E8-4AC9-BC1D-76B54DB6D716}" srcOrd="0" destOrd="0" presId="urn:microsoft.com/office/officeart/2005/8/layout/hierarchy1"/>
    <dgm:cxn modelId="{8AC2101C-D1E6-4644-971B-825DE47680DB}" type="presParOf" srcId="{E691F8B3-F31F-4AF5-8D6C-E06E920B01C3}" destId="{DEC0C344-D891-4A13-B418-064EBD9A697C}" srcOrd="1" destOrd="0" presId="urn:microsoft.com/office/officeart/2005/8/layout/hierarchy1"/>
    <dgm:cxn modelId="{C95FA52E-8D8D-4673-B8D5-9C17DA3C18AF}" type="presParOf" srcId="{1F2E0E0E-321B-480A-88BA-FBF9757D328D}" destId="{C1CD7676-F307-49DB-9D4F-5E32281AD2F0}" srcOrd="1" destOrd="0" presId="urn:microsoft.com/office/officeart/2005/8/layout/hierarchy1"/>
    <dgm:cxn modelId="{8DE1CA2C-610B-4B3C-ADE5-2A1DD312D5CE}" type="presParOf" srcId="{C1CD7676-F307-49DB-9D4F-5E32281AD2F0}" destId="{AE2F7BB1-2115-4BB1-A4A0-317FADBCD847}" srcOrd="0" destOrd="0" presId="urn:microsoft.com/office/officeart/2005/8/layout/hierarchy1"/>
    <dgm:cxn modelId="{5A6371D6-BFF6-43FE-ACE8-5B5432E208AE}" type="presParOf" srcId="{C1CD7676-F307-49DB-9D4F-5E32281AD2F0}" destId="{EDB10112-DCAB-42CF-A984-2F5D83EE6CC9}" srcOrd="1" destOrd="0" presId="urn:microsoft.com/office/officeart/2005/8/layout/hierarchy1"/>
    <dgm:cxn modelId="{5DE55DA7-E9C9-4FB6-B62F-D9BA8F5714E9}" type="presParOf" srcId="{EDB10112-DCAB-42CF-A984-2F5D83EE6CC9}" destId="{C6C612B0-8863-4C15-BD23-D01FCE03297F}" srcOrd="0" destOrd="0" presId="urn:microsoft.com/office/officeart/2005/8/layout/hierarchy1"/>
    <dgm:cxn modelId="{3221AED2-6ECA-4C5B-931C-1A93C765C902}" type="presParOf" srcId="{C6C612B0-8863-4C15-BD23-D01FCE03297F}" destId="{D00F6DAF-A9A1-48B8-857C-EB5A72C7533C}" srcOrd="0" destOrd="0" presId="urn:microsoft.com/office/officeart/2005/8/layout/hierarchy1"/>
    <dgm:cxn modelId="{04418740-A073-4F9C-AE32-DEEE270B895A}" type="presParOf" srcId="{C6C612B0-8863-4C15-BD23-D01FCE03297F}" destId="{D51D0365-3943-4AC8-B571-3AE8FEEBBB23}" srcOrd="1" destOrd="0" presId="urn:microsoft.com/office/officeart/2005/8/layout/hierarchy1"/>
    <dgm:cxn modelId="{CAD3F7DF-BCEE-41F1-832A-E3544E661E8C}" type="presParOf" srcId="{EDB10112-DCAB-42CF-A984-2F5D83EE6CC9}" destId="{CA9695FC-CDA2-497E-9B81-377C4DC89297}" srcOrd="1" destOrd="0" presId="urn:microsoft.com/office/officeart/2005/8/layout/hierarchy1"/>
    <dgm:cxn modelId="{971CDAA5-B0D4-4C92-BAB6-A122964B7110}" type="presParOf" srcId="{C1CD7676-F307-49DB-9D4F-5E32281AD2F0}" destId="{02572F55-098E-46C7-94B3-D1AB7AB03096}" srcOrd="2" destOrd="0" presId="urn:microsoft.com/office/officeart/2005/8/layout/hierarchy1"/>
    <dgm:cxn modelId="{B37ABDA3-2349-41BB-B0E1-47964510364A}" type="presParOf" srcId="{C1CD7676-F307-49DB-9D4F-5E32281AD2F0}" destId="{F17C6FDF-6391-4BF1-9809-2F405FC23B2E}" srcOrd="3" destOrd="0" presId="urn:microsoft.com/office/officeart/2005/8/layout/hierarchy1"/>
    <dgm:cxn modelId="{099DC7D3-1D31-4D71-A351-1B593767ACF7}" type="presParOf" srcId="{F17C6FDF-6391-4BF1-9809-2F405FC23B2E}" destId="{799426DC-B0DA-4986-9454-1568D46EB271}" srcOrd="0" destOrd="0" presId="urn:microsoft.com/office/officeart/2005/8/layout/hierarchy1"/>
    <dgm:cxn modelId="{A7CCA026-5C65-4497-8BD3-0931F2CEEEF3}" type="presParOf" srcId="{799426DC-B0DA-4986-9454-1568D46EB271}" destId="{98E92CD7-023B-4A5C-AEFB-AFFDD854E7EA}" srcOrd="0" destOrd="0" presId="urn:microsoft.com/office/officeart/2005/8/layout/hierarchy1"/>
    <dgm:cxn modelId="{4459B897-0C0E-408D-B26D-9B1A855AE7EB}" type="presParOf" srcId="{799426DC-B0DA-4986-9454-1568D46EB271}" destId="{3D634EBC-97E1-41BB-9C4A-347D86A14D8D}" srcOrd="1" destOrd="0" presId="urn:microsoft.com/office/officeart/2005/8/layout/hierarchy1"/>
    <dgm:cxn modelId="{73ACCE9F-E756-409D-8DB0-F418375873AD}" type="presParOf" srcId="{F17C6FDF-6391-4BF1-9809-2F405FC23B2E}" destId="{C0D10F22-255E-4395-B816-BF092AB0AAD4}" srcOrd="1" destOrd="0" presId="urn:microsoft.com/office/officeart/2005/8/layout/hierarchy1"/>
    <dgm:cxn modelId="{DEEEFDB6-8C14-4EA0-B13E-166670AEBF87}" type="presParOf" srcId="{42FC6C8A-878F-41A6-975C-C02E4EBEE704}" destId="{26B0289D-DF22-43C0-80F7-D81939B110BD}" srcOrd="2" destOrd="0" presId="urn:microsoft.com/office/officeart/2005/8/layout/hierarchy1"/>
    <dgm:cxn modelId="{E0EF43E7-82A0-4BF8-8AF7-6B9DE933B929}" type="presParOf" srcId="{42FC6C8A-878F-41A6-975C-C02E4EBEE704}" destId="{0DBD77D9-2E97-4F72-A35D-2B4D3F46A233}" srcOrd="3" destOrd="0" presId="urn:microsoft.com/office/officeart/2005/8/layout/hierarchy1"/>
    <dgm:cxn modelId="{F05FEBA6-FB04-4743-AD39-BD12083A4B72}" type="presParOf" srcId="{0DBD77D9-2E97-4F72-A35D-2B4D3F46A233}" destId="{BE6A0F72-5106-4B95-8BEB-C7609D77F9D8}" srcOrd="0" destOrd="0" presId="urn:microsoft.com/office/officeart/2005/8/layout/hierarchy1"/>
    <dgm:cxn modelId="{4065E443-98A5-4B96-8EB0-5DB6CCF0D049}" type="presParOf" srcId="{BE6A0F72-5106-4B95-8BEB-C7609D77F9D8}" destId="{529D031F-0C0E-4B02-BC5E-CBB27DA3D637}" srcOrd="0" destOrd="0" presId="urn:microsoft.com/office/officeart/2005/8/layout/hierarchy1"/>
    <dgm:cxn modelId="{7EA64D3B-C881-457E-AF67-9B806421A2FF}" type="presParOf" srcId="{BE6A0F72-5106-4B95-8BEB-C7609D77F9D8}" destId="{5C13DE7E-D465-4E39-A84B-BDFC804501B1}" srcOrd="1" destOrd="0" presId="urn:microsoft.com/office/officeart/2005/8/layout/hierarchy1"/>
    <dgm:cxn modelId="{4A62A85E-D9AE-4FD2-B337-DBD1B57FEE76}" type="presParOf" srcId="{0DBD77D9-2E97-4F72-A35D-2B4D3F46A233}" destId="{77C31EE5-A63C-4C19-A22B-75D9B4F230DF}" srcOrd="1" destOrd="0" presId="urn:microsoft.com/office/officeart/2005/8/layout/hierarchy1"/>
    <dgm:cxn modelId="{34ADAF80-DA95-4F2B-A4EE-5589D0E79F6B}" type="presParOf" srcId="{77C31EE5-A63C-4C19-A22B-75D9B4F230DF}" destId="{6660C8CF-150A-443A-9569-84F53F0384C1}" srcOrd="0" destOrd="0" presId="urn:microsoft.com/office/officeart/2005/8/layout/hierarchy1"/>
    <dgm:cxn modelId="{B76DED24-783A-4554-9636-C642582DC439}" type="presParOf" srcId="{77C31EE5-A63C-4C19-A22B-75D9B4F230DF}" destId="{7045A38D-D500-4D01-9F1B-5F17AAA868FF}" srcOrd="1" destOrd="0" presId="urn:microsoft.com/office/officeart/2005/8/layout/hierarchy1"/>
    <dgm:cxn modelId="{7293070D-7347-47E6-9369-9DED8E58AB3C}" type="presParOf" srcId="{7045A38D-D500-4D01-9F1B-5F17AAA868FF}" destId="{5E7F7B7D-7F6D-493F-9C40-72AF45CBFCAF}" srcOrd="0" destOrd="0" presId="urn:microsoft.com/office/officeart/2005/8/layout/hierarchy1"/>
    <dgm:cxn modelId="{B6EC3313-CE4E-4D5E-88B4-A31D24056935}" type="presParOf" srcId="{5E7F7B7D-7F6D-493F-9C40-72AF45CBFCAF}" destId="{4A9C0B16-87B1-4265-9B8B-2D1C22E9082B}" srcOrd="0" destOrd="0" presId="urn:microsoft.com/office/officeart/2005/8/layout/hierarchy1"/>
    <dgm:cxn modelId="{39D4371B-AD76-4AD5-B0AA-EFAD51C0EB3D}" type="presParOf" srcId="{5E7F7B7D-7F6D-493F-9C40-72AF45CBFCAF}" destId="{A071D1CF-0EF6-42A3-8667-470495D49F3C}" srcOrd="1" destOrd="0" presId="urn:microsoft.com/office/officeart/2005/8/layout/hierarchy1"/>
    <dgm:cxn modelId="{14E4F548-F4E5-40ED-8407-B0AA0EE67F78}" type="presParOf" srcId="{7045A38D-D500-4D01-9F1B-5F17AAA868FF}" destId="{293710C0-9961-40D5-81C9-59179B9EB6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EAE39E-BA0B-4C9A-80A0-CCD4391D99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1C5525B-B057-47CA-B916-D150153D8F3C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Δυνατότητα διαχείρησης λειτουργειών</a:t>
          </a:r>
          <a:endParaRPr lang="el-GR" baseline="0" dirty="0">
            <a:solidFill>
              <a:srgbClr val="9E0000"/>
            </a:solidFill>
          </a:endParaRPr>
        </a:p>
      </dgm:t>
    </dgm:pt>
    <dgm:pt modelId="{ADB19293-4988-4C56-9B8B-5ED137BEEE83}" type="parTrans" cxnId="{4CFA5FC6-E348-4DF9-A19E-084EC7F4EA5D}">
      <dgm:prSet/>
      <dgm:spPr/>
      <dgm:t>
        <a:bodyPr/>
        <a:lstStyle/>
        <a:p>
          <a:endParaRPr lang="el-GR"/>
        </a:p>
      </dgm:t>
    </dgm:pt>
    <dgm:pt modelId="{F01CEEB7-95D0-498C-BD84-68C107149393}" type="sibTrans" cxnId="{4CFA5FC6-E348-4DF9-A19E-084EC7F4EA5D}">
      <dgm:prSet/>
      <dgm:spPr/>
      <dgm:t>
        <a:bodyPr/>
        <a:lstStyle/>
        <a:p>
          <a:endParaRPr lang="el-GR"/>
        </a:p>
      </dgm:t>
    </dgm:pt>
    <dgm:pt modelId="{13B50185-0322-4F06-9285-08C5FCFB0B89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LinkedIn Answers</a:t>
          </a:r>
          <a:endParaRPr lang="el-GR" baseline="0" dirty="0">
            <a:solidFill>
              <a:srgbClr val="9E0000"/>
            </a:solidFill>
          </a:endParaRPr>
        </a:p>
      </dgm:t>
    </dgm:pt>
    <dgm:pt modelId="{AC975B2A-898C-4C2C-8801-842C40798322}" type="parTrans" cxnId="{AEE8EC9F-26EF-47EE-888A-B8350C68056B}">
      <dgm:prSet/>
      <dgm:spPr/>
      <dgm:t>
        <a:bodyPr/>
        <a:lstStyle/>
        <a:p>
          <a:endParaRPr lang="el-GR"/>
        </a:p>
      </dgm:t>
    </dgm:pt>
    <dgm:pt modelId="{0C84D50F-6DB7-4CA7-9979-735780C2F605}" type="sibTrans" cxnId="{AEE8EC9F-26EF-47EE-888A-B8350C68056B}">
      <dgm:prSet/>
      <dgm:spPr/>
      <dgm:t>
        <a:bodyPr/>
        <a:lstStyle/>
        <a:p>
          <a:endParaRPr lang="el-GR"/>
        </a:p>
      </dgm:t>
    </dgm:pt>
    <dgm:pt modelId="{EDE4686B-481A-4C48-A6AD-910AC0A18346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Αφορά στην παροχή πληροφοριών σχετικά με ερωτήματα που θέτουν οι χρήστες. Η λειτουργία αυτή είναι δωρεάν και περισσότερο προσανατολισμένη σε επαγγελματικά ζητήματα</a:t>
          </a:r>
          <a:endParaRPr lang="el-GR" baseline="0" dirty="0">
            <a:solidFill>
              <a:srgbClr val="9E0000"/>
            </a:solidFill>
          </a:endParaRPr>
        </a:p>
      </dgm:t>
    </dgm:pt>
    <dgm:pt modelId="{EF1E9AFF-1E88-4A5D-8F6D-C87C6CAE2A4D}" type="parTrans" cxnId="{76DBFC41-B003-45AC-8AA6-2F5CE4DCB605}">
      <dgm:prSet/>
      <dgm:spPr/>
      <dgm:t>
        <a:bodyPr/>
        <a:lstStyle/>
        <a:p>
          <a:endParaRPr lang="el-GR"/>
        </a:p>
      </dgm:t>
    </dgm:pt>
    <dgm:pt modelId="{FA2D76D5-6183-470C-8C10-DA58CB1ABBA6}" type="sibTrans" cxnId="{76DBFC41-B003-45AC-8AA6-2F5CE4DCB605}">
      <dgm:prSet/>
      <dgm:spPr/>
      <dgm:t>
        <a:bodyPr/>
        <a:lstStyle/>
        <a:p>
          <a:endParaRPr lang="el-GR"/>
        </a:p>
      </dgm:t>
    </dgm:pt>
    <dgm:pt modelId="{14962F05-460D-4CAE-ABA1-CB9AF9915CCF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LinkedIn Groups</a:t>
          </a:r>
          <a:endParaRPr lang="el-GR" baseline="0" dirty="0">
            <a:solidFill>
              <a:srgbClr val="9E0000"/>
            </a:solidFill>
          </a:endParaRPr>
        </a:p>
      </dgm:t>
    </dgm:pt>
    <dgm:pt modelId="{7D0B13C0-71C6-45C9-AD60-D2176755F2B5}" type="parTrans" cxnId="{78A8877A-3A7F-493D-91F6-45893D7EEC07}">
      <dgm:prSet/>
      <dgm:spPr/>
      <dgm:t>
        <a:bodyPr/>
        <a:lstStyle/>
        <a:p>
          <a:endParaRPr lang="el-GR"/>
        </a:p>
      </dgm:t>
    </dgm:pt>
    <dgm:pt modelId="{3055321B-8D65-4AE9-8CFD-CA289F154BB0}" type="sibTrans" cxnId="{78A8877A-3A7F-493D-91F6-45893D7EEC07}">
      <dgm:prSet/>
      <dgm:spPr/>
      <dgm:t>
        <a:bodyPr/>
        <a:lstStyle/>
        <a:p>
          <a:endParaRPr lang="el-GR"/>
        </a:p>
      </dgm:t>
    </dgm:pt>
    <dgm:pt modelId="{9DFBC9C9-5787-4275-B852-EA360F06F12D}">
      <dgm:prSet phldrT="[Text]"/>
      <dgm:spPr/>
      <dgm:t>
        <a:bodyPr/>
        <a:lstStyle/>
        <a:p>
          <a:r>
            <a:rPr lang="el-GR" baseline="0" dirty="0" smtClean="0">
              <a:solidFill>
                <a:srgbClr val="9E0000"/>
              </a:solidFill>
            </a:rPr>
            <a:t>,Λειτουργία αναζήτησης ομάδων που επιτρέπει στους χρήστες τη δημιουργία νέων επιχειρηματικών σχέσεων με την ένωση αποφοίτων, επιχειρήσεων,επαγγελματιών και άλλων σχετικών ομάδων</a:t>
          </a:r>
          <a:endParaRPr lang="el-GR" baseline="0" dirty="0">
            <a:solidFill>
              <a:srgbClr val="9E0000"/>
            </a:solidFill>
          </a:endParaRPr>
        </a:p>
      </dgm:t>
    </dgm:pt>
    <dgm:pt modelId="{F21CCAB4-8265-414F-AB25-06E43B2777C5}" type="parTrans" cxnId="{16E66876-FFFF-4F32-BD19-754A2CD90FBA}">
      <dgm:prSet/>
      <dgm:spPr/>
      <dgm:t>
        <a:bodyPr/>
        <a:lstStyle/>
        <a:p>
          <a:endParaRPr lang="el-GR"/>
        </a:p>
      </dgm:t>
    </dgm:pt>
    <dgm:pt modelId="{0FE9AB58-621A-49FA-95C0-BA36B64467A6}" type="sibTrans" cxnId="{16E66876-FFFF-4F32-BD19-754A2CD90FBA}">
      <dgm:prSet/>
      <dgm:spPr/>
      <dgm:t>
        <a:bodyPr/>
        <a:lstStyle/>
        <a:p>
          <a:endParaRPr lang="el-GR"/>
        </a:p>
      </dgm:t>
    </dgm:pt>
    <dgm:pt modelId="{0F785110-803B-4F9B-AA5E-E4C7A3C59293}" type="pres">
      <dgm:prSet presAssocID="{41EAE39E-BA0B-4C9A-80A0-CCD4391D99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34BA41-0FDE-4878-9300-9CF8F76ECF4E}" type="pres">
      <dgm:prSet presAssocID="{B1C5525B-B057-47CA-B916-D150153D8F3C}" presName="hierRoot1" presStyleCnt="0"/>
      <dgm:spPr/>
    </dgm:pt>
    <dgm:pt modelId="{93FCDBE0-84EB-4C75-8B87-EE521B1A97E8}" type="pres">
      <dgm:prSet presAssocID="{B1C5525B-B057-47CA-B916-D150153D8F3C}" presName="composite" presStyleCnt="0"/>
      <dgm:spPr/>
    </dgm:pt>
    <dgm:pt modelId="{CE5FE36A-6C3D-495E-9769-51EDB24F3F60}" type="pres">
      <dgm:prSet presAssocID="{B1C5525B-B057-47CA-B916-D150153D8F3C}" presName="background" presStyleLbl="node0" presStyleIdx="0" presStyleCnt="1"/>
      <dgm:spPr>
        <a:solidFill>
          <a:srgbClr val="9E0000"/>
        </a:solidFill>
      </dgm:spPr>
    </dgm:pt>
    <dgm:pt modelId="{A54CC2AA-B4FE-488F-83CB-068F2FB82A98}" type="pres">
      <dgm:prSet presAssocID="{B1C5525B-B057-47CA-B916-D150153D8F3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6367C58-DDF5-4010-B1F9-35FDB72B6C7F}" type="pres">
      <dgm:prSet presAssocID="{B1C5525B-B057-47CA-B916-D150153D8F3C}" presName="hierChild2" presStyleCnt="0"/>
      <dgm:spPr/>
    </dgm:pt>
    <dgm:pt modelId="{DBA55539-0997-4457-8F7C-6FC349FC3259}" type="pres">
      <dgm:prSet presAssocID="{AC975B2A-898C-4C2C-8801-842C40798322}" presName="Name10" presStyleLbl="parChTrans1D2" presStyleIdx="0" presStyleCnt="2"/>
      <dgm:spPr/>
    </dgm:pt>
    <dgm:pt modelId="{65849ACD-91A6-4D8C-99D4-B9508B529D92}" type="pres">
      <dgm:prSet presAssocID="{13B50185-0322-4F06-9285-08C5FCFB0B89}" presName="hierRoot2" presStyleCnt="0"/>
      <dgm:spPr/>
    </dgm:pt>
    <dgm:pt modelId="{D488BB75-6E56-4377-AE81-9587CEE2BB3C}" type="pres">
      <dgm:prSet presAssocID="{13B50185-0322-4F06-9285-08C5FCFB0B89}" presName="composite2" presStyleCnt="0"/>
      <dgm:spPr/>
    </dgm:pt>
    <dgm:pt modelId="{5A468B5B-19DD-4A42-AC7C-B9CF5868B011}" type="pres">
      <dgm:prSet presAssocID="{13B50185-0322-4F06-9285-08C5FCFB0B89}" presName="background2" presStyleLbl="node2" presStyleIdx="0" presStyleCnt="2"/>
      <dgm:spPr>
        <a:solidFill>
          <a:srgbClr val="9E0000"/>
        </a:solidFill>
      </dgm:spPr>
    </dgm:pt>
    <dgm:pt modelId="{8CA73D46-D135-4051-84C4-78A2C8B0BC91}" type="pres">
      <dgm:prSet presAssocID="{13B50185-0322-4F06-9285-08C5FCFB0B89}" presName="text2" presStyleLbl="fgAcc2" presStyleIdx="0" presStyleCnt="2" custLinFactNeighborX="-1830" custLinFactNeighborY="77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95101EE-74DE-4A5B-9044-17C21CCC356C}" type="pres">
      <dgm:prSet presAssocID="{13B50185-0322-4F06-9285-08C5FCFB0B89}" presName="hierChild3" presStyleCnt="0"/>
      <dgm:spPr/>
    </dgm:pt>
    <dgm:pt modelId="{0FFC9634-BB90-49B2-9805-D3A9FAC0EA87}" type="pres">
      <dgm:prSet presAssocID="{EF1E9AFF-1E88-4A5D-8F6D-C87C6CAE2A4D}" presName="Name17" presStyleLbl="parChTrans1D3" presStyleIdx="0" presStyleCnt="2"/>
      <dgm:spPr/>
    </dgm:pt>
    <dgm:pt modelId="{7FFEBDE1-997A-4008-87FE-A6A6C725B320}" type="pres">
      <dgm:prSet presAssocID="{EDE4686B-481A-4C48-A6AD-910AC0A18346}" presName="hierRoot3" presStyleCnt="0"/>
      <dgm:spPr/>
    </dgm:pt>
    <dgm:pt modelId="{3AFFDB89-C7B0-4A27-980C-0C0699E5BE89}" type="pres">
      <dgm:prSet presAssocID="{EDE4686B-481A-4C48-A6AD-910AC0A18346}" presName="composite3" presStyleCnt="0"/>
      <dgm:spPr/>
    </dgm:pt>
    <dgm:pt modelId="{D25D5B97-7AB3-452D-B200-1FC0EC886C47}" type="pres">
      <dgm:prSet presAssocID="{EDE4686B-481A-4C48-A6AD-910AC0A18346}" presName="background3" presStyleLbl="node3" presStyleIdx="0" presStyleCnt="2"/>
      <dgm:spPr>
        <a:solidFill>
          <a:srgbClr val="9E0000"/>
        </a:solidFill>
      </dgm:spPr>
    </dgm:pt>
    <dgm:pt modelId="{6B229F02-E77D-42B2-8C94-E6DC29729729}" type="pres">
      <dgm:prSet presAssocID="{EDE4686B-481A-4C48-A6AD-910AC0A18346}" presName="text3" presStyleLbl="fgAcc3" presStyleIdx="0" presStyleCnt="2" custLinFactNeighborX="-2075" custLinFactNeighborY="-78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E10801A-FA5E-4047-9E43-81D7E4DF66BF}" type="pres">
      <dgm:prSet presAssocID="{EDE4686B-481A-4C48-A6AD-910AC0A18346}" presName="hierChild4" presStyleCnt="0"/>
      <dgm:spPr/>
    </dgm:pt>
    <dgm:pt modelId="{27C5C7BE-1386-46DE-8EA6-934526A689DE}" type="pres">
      <dgm:prSet presAssocID="{7D0B13C0-71C6-45C9-AD60-D2176755F2B5}" presName="Name10" presStyleLbl="parChTrans1D2" presStyleIdx="1" presStyleCnt="2"/>
      <dgm:spPr/>
    </dgm:pt>
    <dgm:pt modelId="{7AE3C2FB-2734-499C-87B1-F3ABB94B0AF7}" type="pres">
      <dgm:prSet presAssocID="{14962F05-460D-4CAE-ABA1-CB9AF9915CCF}" presName="hierRoot2" presStyleCnt="0"/>
      <dgm:spPr/>
    </dgm:pt>
    <dgm:pt modelId="{23A765D1-3344-4B17-87BD-E3219213D942}" type="pres">
      <dgm:prSet presAssocID="{14962F05-460D-4CAE-ABA1-CB9AF9915CCF}" presName="composite2" presStyleCnt="0"/>
      <dgm:spPr/>
    </dgm:pt>
    <dgm:pt modelId="{5EA891A0-2BA9-4540-9B32-92E1F6A93614}" type="pres">
      <dgm:prSet presAssocID="{14962F05-460D-4CAE-ABA1-CB9AF9915CCF}" presName="background2" presStyleLbl="node2" presStyleIdx="1" presStyleCnt="2"/>
      <dgm:spPr>
        <a:solidFill>
          <a:srgbClr val="9E0000"/>
        </a:solidFill>
      </dgm:spPr>
    </dgm:pt>
    <dgm:pt modelId="{273ADAFF-A6DE-4617-A5F0-EE82C73F6CE7}" type="pres">
      <dgm:prSet presAssocID="{14962F05-460D-4CAE-ABA1-CB9AF9915CCF}" presName="text2" presStyleLbl="fgAcc2" presStyleIdx="1" presStyleCnt="2" custLinFactNeighborX="2246" custLinFactNeighborY="178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254E568-0CC7-41E0-AAB9-DF353F461168}" type="pres">
      <dgm:prSet presAssocID="{14962F05-460D-4CAE-ABA1-CB9AF9915CCF}" presName="hierChild3" presStyleCnt="0"/>
      <dgm:spPr/>
    </dgm:pt>
    <dgm:pt modelId="{0A660052-ECF1-416D-BF71-DBBA4429A582}" type="pres">
      <dgm:prSet presAssocID="{F21CCAB4-8265-414F-AB25-06E43B2777C5}" presName="Name17" presStyleLbl="parChTrans1D3" presStyleIdx="1" presStyleCnt="2"/>
      <dgm:spPr/>
    </dgm:pt>
    <dgm:pt modelId="{AD7ACFD0-DF30-488D-ADB3-B5551ED5A2A4}" type="pres">
      <dgm:prSet presAssocID="{9DFBC9C9-5787-4275-B852-EA360F06F12D}" presName="hierRoot3" presStyleCnt="0"/>
      <dgm:spPr/>
    </dgm:pt>
    <dgm:pt modelId="{A3AD5648-7BA0-49F0-86A7-D2F6F7FCC415}" type="pres">
      <dgm:prSet presAssocID="{9DFBC9C9-5787-4275-B852-EA360F06F12D}" presName="composite3" presStyleCnt="0"/>
      <dgm:spPr/>
    </dgm:pt>
    <dgm:pt modelId="{B2B9A521-4E22-4F3C-AA70-0A1EDAC5319B}" type="pres">
      <dgm:prSet presAssocID="{9DFBC9C9-5787-4275-B852-EA360F06F12D}" presName="background3" presStyleLbl="node3" presStyleIdx="1" presStyleCnt="2"/>
      <dgm:spPr>
        <a:solidFill>
          <a:srgbClr val="9E0000"/>
        </a:solidFill>
      </dgm:spPr>
    </dgm:pt>
    <dgm:pt modelId="{C25ECB8D-37C7-49E5-9385-D1086679848D}" type="pres">
      <dgm:prSet presAssocID="{9DFBC9C9-5787-4275-B852-EA360F06F12D}" presName="text3" presStyleLbl="fgAcc3" presStyleIdx="1" presStyleCnt="2" custLinFactNeighborX="5448" custLinFactNeighborY="338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EED6EAE-91FB-41BC-9335-BFABCB961914}" type="pres">
      <dgm:prSet presAssocID="{9DFBC9C9-5787-4275-B852-EA360F06F12D}" presName="hierChild4" presStyleCnt="0"/>
      <dgm:spPr/>
    </dgm:pt>
  </dgm:ptLst>
  <dgm:cxnLst>
    <dgm:cxn modelId="{78A8877A-3A7F-493D-91F6-45893D7EEC07}" srcId="{B1C5525B-B057-47CA-B916-D150153D8F3C}" destId="{14962F05-460D-4CAE-ABA1-CB9AF9915CCF}" srcOrd="1" destOrd="0" parTransId="{7D0B13C0-71C6-45C9-AD60-D2176755F2B5}" sibTransId="{3055321B-8D65-4AE9-8CFD-CA289F154BB0}"/>
    <dgm:cxn modelId="{B1E8F666-F041-4DB0-958A-6CBAF0962DA8}" type="presOf" srcId="{F21CCAB4-8265-414F-AB25-06E43B2777C5}" destId="{0A660052-ECF1-416D-BF71-DBBA4429A582}" srcOrd="0" destOrd="0" presId="urn:microsoft.com/office/officeart/2005/8/layout/hierarchy1"/>
    <dgm:cxn modelId="{76DBFC41-B003-45AC-8AA6-2F5CE4DCB605}" srcId="{13B50185-0322-4F06-9285-08C5FCFB0B89}" destId="{EDE4686B-481A-4C48-A6AD-910AC0A18346}" srcOrd="0" destOrd="0" parTransId="{EF1E9AFF-1E88-4A5D-8F6D-C87C6CAE2A4D}" sibTransId="{FA2D76D5-6183-470C-8C10-DA58CB1ABBA6}"/>
    <dgm:cxn modelId="{B59B848D-911A-47CF-A31C-68770759068F}" type="presOf" srcId="{EF1E9AFF-1E88-4A5D-8F6D-C87C6CAE2A4D}" destId="{0FFC9634-BB90-49B2-9805-D3A9FAC0EA87}" srcOrd="0" destOrd="0" presId="urn:microsoft.com/office/officeart/2005/8/layout/hierarchy1"/>
    <dgm:cxn modelId="{998C5DE7-41CC-4ECE-94A0-3871F50F72A9}" type="presOf" srcId="{B1C5525B-B057-47CA-B916-D150153D8F3C}" destId="{A54CC2AA-B4FE-488F-83CB-068F2FB82A98}" srcOrd="0" destOrd="0" presId="urn:microsoft.com/office/officeart/2005/8/layout/hierarchy1"/>
    <dgm:cxn modelId="{4CFA5FC6-E348-4DF9-A19E-084EC7F4EA5D}" srcId="{41EAE39E-BA0B-4C9A-80A0-CCD4391D99B4}" destId="{B1C5525B-B057-47CA-B916-D150153D8F3C}" srcOrd="0" destOrd="0" parTransId="{ADB19293-4988-4C56-9B8B-5ED137BEEE83}" sibTransId="{F01CEEB7-95D0-498C-BD84-68C107149393}"/>
    <dgm:cxn modelId="{10844356-7CCA-4CEF-A07E-1781BEDD2A23}" type="presOf" srcId="{13B50185-0322-4F06-9285-08C5FCFB0B89}" destId="{8CA73D46-D135-4051-84C4-78A2C8B0BC91}" srcOrd="0" destOrd="0" presId="urn:microsoft.com/office/officeart/2005/8/layout/hierarchy1"/>
    <dgm:cxn modelId="{91D3AD55-9C72-4049-8CD9-42A4A16EA671}" type="presOf" srcId="{9DFBC9C9-5787-4275-B852-EA360F06F12D}" destId="{C25ECB8D-37C7-49E5-9385-D1086679848D}" srcOrd="0" destOrd="0" presId="urn:microsoft.com/office/officeart/2005/8/layout/hierarchy1"/>
    <dgm:cxn modelId="{16E66876-FFFF-4F32-BD19-754A2CD90FBA}" srcId="{14962F05-460D-4CAE-ABA1-CB9AF9915CCF}" destId="{9DFBC9C9-5787-4275-B852-EA360F06F12D}" srcOrd="0" destOrd="0" parTransId="{F21CCAB4-8265-414F-AB25-06E43B2777C5}" sibTransId="{0FE9AB58-621A-49FA-95C0-BA36B64467A6}"/>
    <dgm:cxn modelId="{AEE8EC9F-26EF-47EE-888A-B8350C68056B}" srcId="{B1C5525B-B057-47CA-B916-D150153D8F3C}" destId="{13B50185-0322-4F06-9285-08C5FCFB0B89}" srcOrd="0" destOrd="0" parTransId="{AC975B2A-898C-4C2C-8801-842C40798322}" sibTransId="{0C84D50F-6DB7-4CA7-9979-735780C2F605}"/>
    <dgm:cxn modelId="{DF014B14-A12C-43EA-A8AB-B75F0ECDFD75}" type="presOf" srcId="{EDE4686B-481A-4C48-A6AD-910AC0A18346}" destId="{6B229F02-E77D-42B2-8C94-E6DC29729729}" srcOrd="0" destOrd="0" presId="urn:microsoft.com/office/officeart/2005/8/layout/hierarchy1"/>
    <dgm:cxn modelId="{AE937216-67F1-4754-A4FA-69E32F9B9BFE}" type="presOf" srcId="{41EAE39E-BA0B-4C9A-80A0-CCD4391D99B4}" destId="{0F785110-803B-4F9B-AA5E-E4C7A3C59293}" srcOrd="0" destOrd="0" presId="urn:microsoft.com/office/officeart/2005/8/layout/hierarchy1"/>
    <dgm:cxn modelId="{65C58126-6811-49B7-8EA6-3E0A5BEA7E22}" type="presOf" srcId="{AC975B2A-898C-4C2C-8801-842C40798322}" destId="{DBA55539-0997-4457-8F7C-6FC349FC3259}" srcOrd="0" destOrd="0" presId="urn:microsoft.com/office/officeart/2005/8/layout/hierarchy1"/>
    <dgm:cxn modelId="{8B3F60A7-F6EE-4006-894E-1DA2B8198B8F}" type="presOf" srcId="{7D0B13C0-71C6-45C9-AD60-D2176755F2B5}" destId="{27C5C7BE-1386-46DE-8EA6-934526A689DE}" srcOrd="0" destOrd="0" presId="urn:microsoft.com/office/officeart/2005/8/layout/hierarchy1"/>
    <dgm:cxn modelId="{8B69CFCD-14B3-4D16-B289-0DBD48F0D08D}" type="presOf" srcId="{14962F05-460D-4CAE-ABA1-CB9AF9915CCF}" destId="{273ADAFF-A6DE-4617-A5F0-EE82C73F6CE7}" srcOrd="0" destOrd="0" presId="urn:microsoft.com/office/officeart/2005/8/layout/hierarchy1"/>
    <dgm:cxn modelId="{05472D69-12A0-4ABC-80BB-927DD64470BE}" type="presParOf" srcId="{0F785110-803B-4F9B-AA5E-E4C7A3C59293}" destId="{FB34BA41-0FDE-4878-9300-9CF8F76ECF4E}" srcOrd="0" destOrd="0" presId="urn:microsoft.com/office/officeart/2005/8/layout/hierarchy1"/>
    <dgm:cxn modelId="{14BA2E64-3C06-4D60-A410-AA767AD342F4}" type="presParOf" srcId="{FB34BA41-0FDE-4878-9300-9CF8F76ECF4E}" destId="{93FCDBE0-84EB-4C75-8B87-EE521B1A97E8}" srcOrd="0" destOrd="0" presId="urn:microsoft.com/office/officeart/2005/8/layout/hierarchy1"/>
    <dgm:cxn modelId="{D5289643-C6FB-466E-8FFE-DA38239ADB8D}" type="presParOf" srcId="{93FCDBE0-84EB-4C75-8B87-EE521B1A97E8}" destId="{CE5FE36A-6C3D-495E-9769-51EDB24F3F60}" srcOrd="0" destOrd="0" presId="urn:microsoft.com/office/officeart/2005/8/layout/hierarchy1"/>
    <dgm:cxn modelId="{1A80595F-8720-4C64-9426-ED719FDAC065}" type="presParOf" srcId="{93FCDBE0-84EB-4C75-8B87-EE521B1A97E8}" destId="{A54CC2AA-B4FE-488F-83CB-068F2FB82A98}" srcOrd="1" destOrd="0" presId="urn:microsoft.com/office/officeart/2005/8/layout/hierarchy1"/>
    <dgm:cxn modelId="{891649A5-1F10-43C3-8215-E75E247CE3AE}" type="presParOf" srcId="{FB34BA41-0FDE-4878-9300-9CF8F76ECF4E}" destId="{86367C58-DDF5-4010-B1F9-35FDB72B6C7F}" srcOrd="1" destOrd="0" presId="urn:microsoft.com/office/officeart/2005/8/layout/hierarchy1"/>
    <dgm:cxn modelId="{E31E6D4D-7F08-401C-ACB8-0711FA55E6D9}" type="presParOf" srcId="{86367C58-DDF5-4010-B1F9-35FDB72B6C7F}" destId="{DBA55539-0997-4457-8F7C-6FC349FC3259}" srcOrd="0" destOrd="0" presId="urn:microsoft.com/office/officeart/2005/8/layout/hierarchy1"/>
    <dgm:cxn modelId="{AD7E144B-1399-4E2A-AA33-01F8069C4F6B}" type="presParOf" srcId="{86367C58-DDF5-4010-B1F9-35FDB72B6C7F}" destId="{65849ACD-91A6-4D8C-99D4-B9508B529D92}" srcOrd="1" destOrd="0" presId="urn:microsoft.com/office/officeart/2005/8/layout/hierarchy1"/>
    <dgm:cxn modelId="{DC9E84A9-E2E7-4ECE-B6DA-64888937C753}" type="presParOf" srcId="{65849ACD-91A6-4D8C-99D4-B9508B529D92}" destId="{D488BB75-6E56-4377-AE81-9587CEE2BB3C}" srcOrd="0" destOrd="0" presId="urn:microsoft.com/office/officeart/2005/8/layout/hierarchy1"/>
    <dgm:cxn modelId="{45F7B180-1C89-425D-AE42-62B30948138F}" type="presParOf" srcId="{D488BB75-6E56-4377-AE81-9587CEE2BB3C}" destId="{5A468B5B-19DD-4A42-AC7C-B9CF5868B011}" srcOrd="0" destOrd="0" presId="urn:microsoft.com/office/officeart/2005/8/layout/hierarchy1"/>
    <dgm:cxn modelId="{10A6CB76-3428-4A22-9DFF-47B63D04F100}" type="presParOf" srcId="{D488BB75-6E56-4377-AE81-9587CEE2BB3C}" destId="{8CA73D46-D135-4051-84C4-78A2C8B0BC91}" srcOrd="1" destOrd="0" presId="urn:microsoft.com/office/officeart/2005/8/layout/hierarchy1"/>
    <dgm:cxn modelId="{08CAF065-E02D-4977-BD47-9CCEEBF4CB71}" type="presParOf" srcId="{65849ACD-91A6-4D8C-99D4-B9508B529D92}" destId="{E95101EE-74DE-4A5B-9044-17C21CCC356C}" srcOrd="1" destOrd="0" presId="urn:microsoft.com/office/officeart/2005/8/layout/hierarchy1"/>
    <dgm:cxn modelId="{676B6CFE-303C-4B03-A1AD-716AD30E0052}" type="presParOf" srcId="{E95101EE-74DE-4A5B-9044-17C21CCC356C}" destId="{0FFC9634-BB90-49B2-9805-D3A9FAC0EA87}" srcOrd="0" destOrd="0" presId="urn:microsoft.com/office/officeart/2005/8/layout/hierarchy1"/>
    <dgm:cxn modelId="{7B371972-8DCB-4B0E-B3D6-5E7E7B818390}" type="presParOf" srcId="{E95101EE-74DE-4A5B-9044-17C21CCC356C}" destId="{7FFEBDE1-997A-4008-87FE-A6A6C725B320}" srcOrd="1" destOrd="0" presId="urn:microsoft.com/office/officeart/2005/8/layout/hierarchy1"/>
    <dgm:cxn modelId="{AC56E665-5E44-4211-BE6D-68D1F5F8BA19}" type="presParOf" srcId="{7FFEBDE1-997A-4008-87FE-A6A6C725B320}" destId="{3AFFDB89-C7B0-4A27-980C-0C0699E5BE89}" srcOrd="0" destOrd="0" presId="urn:microsoft.com/office/officeart/2005/8/layout/hierarchy1"/>
    <dgm:cxn modelId="{E222E209-0798-4ADE-BF4B-671E33A163EF}" type="presParOf" srcId="{3AFFDB89-C7B0-4A27-980C-0C0699E5BE89}" destId="{D25D5B97-7AB3-452D-B200-1FC0EC886C47}" srcOrd="0" destOrd="0" presId="urn:microsoft.com/office/officeart/2005/8/layout/hierarchy1"/>
    <dgm:cxn modelId="{A5B72922-C7A3-4463-B140-BE72CFB59E29}" type="presParOf" srcId="{3AFFDB89-C7B0-4A27-980C-0C0699E5BE89}" destId="{6B229F02-E77D-42B2-8C94-E6DC29729729}" srcOrd="1" destOrd="0" presId="urn:microsoft.com/office/officeart/2005/8/layout/hierarchy1"/>
    <dgm:cxn modelId="{8D61E011-B4EC-4FAE-B682-EAB542AA4BE8}" type="presParOf" srcId="{7FFEBDE1-997A-4008-87FE-A6A6C725B320}" destId="{9E10801A-FA5E-4047-9E43-81D7E4DF66BF}" srcOrd="1" destOrd="0" presId="urn:microsoft.com/office/officeart/2005/8/layout/hierarchy1"/>
    <dgm:cxn modelId="{60B50864-E47A-48E3-B7E3-AD796C2362FB}" type="presParOf" srcId="{86367C58-DDF5-4010-B1F9-35FDB72B6C7F}" destId="{27C5C7BE-1386-46DE-8EA6-934526A689DE}" srcOrd="2" destOrd="0" presId="urn:microsoft.com/office/officeart/2005/8/layout/hierarchy1"/>
    <dgm:cxn modelId="{D9469E0E-24CE-4FB7-AEBD-883B6E698F16}" type="presParOf" srcId="{86367C58-DDF5-4010-B1F9-35FDB72B6C7F}" destId="{7AE3C2FB-2734-499C-87B1-F3ABB94B0AF7}" srcOrd="3" destOrd="0" presId="urn:microsoft.com/office/officeart/2005/8/layout/hierarchy1"/>
    <dgm:cxn modelId="{E093F1AC-6402-4CC7-9984-31BF65E86794}" type="presParOf" srcId="{7AE3C2FB-2734-499C-87B1-F3ABB94B0AF7}" destId="{23A765D1-3344-4B17-87BD-E3219213D942}" srcOrd="0" destOrd="0" presId="urn:microsoft.com/office/officeart/2005/8/layout/hierarchy1"/>
    <dgm:cxn modelId="{B0D975CF-B96F-4402-A497-48178835AF49}" type="presParOf" srcId="{23A765D1-3344-4B17-87BD-E3219213D942}" destId="{5EA891A0-2BA9-4540-9B32-92E1F6A93614}" srcOrd="0" destOrd="0" presId="urn:microsoft.com/office/officeart/2005/8/layout/hierarchy1"/>
    <dgm:cxn modelId="{94F8C7C8-DE52-49CA-9CFC-1AF9E674FAAC}" type="presParOf" srcId="{23A765D1-3344-4B17-87BD-E3219213D942}" destId="{273ADAFF-A6DE-4617-A5F0-EE82C73F6CE7}" srcOrd="1" destOrd="0" presId="urn:microsoft.com/office/officeart/2005/8/layout/hierarchy1"/>
    <dgm:cxn modelId="{DCB5D888-3BCE-4AC2-A56C-74C19B1DB3CD}" type="presParOf" srcId="{7AE3C2FB-2734-499C-87B1-F3ABB94B0AF7}" destId="{3254E568-0CC7-41E0-AAB9-DF353F461168}" srcOrd="1" destOrd="0" presId="urn:microsoft.com/office/officeart/2005/8/layout/hierarchy1"/>
    <dgm:cxn modelId="{BBC44D7F-4622-4BAB-8376-86E9D8ACD952}" type="presParOf" srcId="{3254E568-0CC7-41E0-AAB9-DF353F461168}" destId="{0A660052-ECF1-416D-BF71-DBBA4429A582}" srcOrd="0" destOrd="0" presId="urn:microsoft.com/office/officeart/2005/8/layout/hierarchy1"/>
    <dgm:cxn modelId="{7A7327A9-3678-46BE-B57C-4981BEE173BB}" type="presParOf" srcId="{3254E568-0CC7-41E0-AAB9-DF353F461168}" destId="{AD7ACFD0-DF30-488D-ADB3-B5551ED5A2A4}" srcOrd="1" destOrd="0" presId="urn:microsoft.com/office/officeart/2005/8/layout/hierarchy1"/>
    <dgm:cxn modelId="{9E6D84FA-FC97-4660-A048-52C638714978}" type="presParOf" srcId="{AD7ACFD0-DF30-488D-ADB3-B5551ED5A2A4}" destId="{A3AD5648-7BA0-49F0-86A7-D2F6F7FCC415}" srcOrd="0" destOrd="0" presId="urn:microsoft.com/office/officeart/2005/8/layout/hierarchy1"/>
    <dgm:cxn modelId="{FEE4B738-62DC-4883-804B-F064E7E56970}" type="presParOf" srcId="{A3AD5648-7BA0-49F0-86A7-D2F6F7FCC415}" destId="{B2B9A521-4E22-4F3C-AA70-0A1EDAC5319B}" srcOrd="0" destOrd="0" presId="urn:microsoft.com/office/officeart/2005/8/layout/hierarchy1"/>
    <dgm:cxn modelId="{317DA45A-9777-4043-903C-C8108A7FE6FE}" type="presParOf" srcId="{A3AD5648-7BA0-49F0-86A7-D2F6F7FCC415}" destId="{C25ECB8D-37C7-49E5-9385-D1086679848D}" srcOrd="1" destOrd="0" presId="urn:microsoft.com/office/officeart/2005/8/layout/hierarchy1"/>
    <dgm:cxn modelId="{4EAE8CBB-FA1A-4E5B-AB9C-866886BABC87}" type="presParOf" srcId="{AD7ACFD0-DF30-488D-ADB3-B5551ED5A2A4}" destId="{9EED6EAE-91FB-41BC-9335-BFABCB9619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60C8CF-150A-443A-9569-84F53F0384C1}">
      <dsp:nvSpPr>
        <dsp:cNvPr id="0" name=""/>
        <dsp:cNvSpPr/>
      </dsp:nvSpPr>
      <dsp:spPr>
        <a:xfrm>
          <a:off x="3424951" y="2674233"/>
          <a:ext cx="91440" cy="326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2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0289D-DF22-43C0-80F7-D81939B110BD}">
      <dsp:nvSpPr>
        <dsp:cNvPr id="0" name=""/>
        <dsp:cNvSpPr/>
      </dsp:nvSpPr>
      <dsp:spPr>
        <a:xfrm>
          <a:off x="2390179" y="1582935"/>
          <a:ext cx="1080492" cy="342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15"/>
              </a:lnTo>
              <a:lnTo>
                <a:pt x="1080492" y="233615"/>
              </a:lnTo>
              <a:lnTo>
                <a:pt x="1080492" y="342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72F55-098E-46C7-94B3-D1AB7AB03096}">
      <dsp:nvSpPr>
        <dsp:cNvPr id="0" name=""/>
        <dsp:cNvSpPr/>
      </dsp:nvSpPr>
      <dsp:spPr>
        <a:xfrm>
          <a:off x="1269210" y="2668888"/>
          <a:ext cx="760805" cy="34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9"/>
              </a:lnTo>
              <a:lnTo>
                <a:pt x="760805" y="238959"/>
              </a:lnTo>
              <a:lnTo>
                <a:pt x="760805" y="34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F7BB1-2115-4BB1-A4A0-317FADBCD847}">
      <dsp:nvSpPr>
        <dsp:cNvPr id="0" name=""/>
        <dsp:cNvSpPr/>
      </dsp:nvSpPr>
      <dsp:spPr>
        <a:xfrm>
          <a:off x="589359" y="2668888"/>
          <a:ext cx="679850" cy="348154"/>
        </a:xfrm>
        <a:custGeom>
          <a:avLst/>
          <a:gdLst/>
          <a:ahLst/>
          <a:cxnLst/>
          <a:rect l="0" t="0" r="0" b="0"/>
          <a:pathLst>
            <a:path>
              <a:moveTo>
                <a:pt x="679850" y="0"/>
              </a:moveTo>
              <a:lnTo>
                <a:pt x="679850" y="238959"/>
              </a:lnTo>
              <a:lnTo>
                <a:pt x="0" y="238959"/>
              </a:lnTo>
              <a:lnTo>
                <a:pt x="0" y="34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45E9E-08BF-4061-99CE-937BB73AD395}">
      <dsp:nvSpPr>
        <dsp:cNvPr id="0" name=""/>
        <dsp:cNvSpPr/>
      </dsp:nvSpPr>
      <dsp:spPr>
        <a:xfrm>
          <a:off x="1269210" y="1582935"/>
          <a:ext cx="1120969" cy="337466"/>
        </a:xfrm>
        <a:custGeom>
          <a:avLst/>
          <a:gdLst/>
          <a:ahLst/>
          <a:cxnLst/>
          <a:rect l="0" t="0" r="0" b="0"/>
          <a:pathLst>
            <a:path>
              <a:moveTo>
                <a:pt x="1120969" y="0"/>
              </a:moveTo>
              <a:lnTo>
                <a:pt x="1120969" y="228271"/>
              </a:lnTo>
              <a:lnTo>
                <a:pt x="0" y="228271"/>
              </a:lnTo>
              <a:lnTo>
                <a:pt x="0" y="337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A9DBE-BB6F-4A4D-BBA0-B12AB3326A94}">
      <dsp:nvSpPr>
        <dsp:cNvPr id="0" name=""/>
        <dsp:cNvSpPr/>
      </dsp:nvSpPr>
      <dsp:spPr>
        <a:xfrm>
          <a:off x="1800820" y="834449"/>
          <a:ext cx="1178718" cy="748486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D73B9-8C8A-4BAA-9A51-E49EC7D8AF20}">
      <dsp:nvSpPr>
        <dsp:cNvPr id="0" name=""/>
        <dsp:cNvSpPr/>
      </dsp:nvSpPr>
      <dsp:spPr>
        <a:xfrm>
          <a:off x="1931789" y="958869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Δημιουργία προφίλ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1931789" y="958869"/>
        <a:ext cx="1178718" cy="748486"/>
      </dsp:txXfrm>
    </dsp:sp>
    <dsp:sp modelId="{8C9E3794-16E8-4AC9-BC1D-76B54DB6D716}">
      <dsp:nvSpPr>
        <dsp:cNvPr id="0" name=""/>
        <dsp:cNvSpPr/>
      </dsp:nvSpPr>
      <dsp:spPr>
        <a:xfrm>
          <a:off x="679850" y="1920402"/>
          <a:ext cx="1178718" cy="748486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0C344-D891-4A13-B418-064EBD9A697C}">
      <dsp:nvSpPr>
        <dsp:cNvPr id="0" name=""/>
        <dsp:cNvSpPr/>
      </dsp:nvSpPr>
      <dsp:spPr>
        <a:xfrm>
          <a:off x="810819" y="2044822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δυνατότητα</a:t>
          </a:r>
          <a:br>
            <a:rPr lang="el-GR" sz="900" kern="1200" baseline="0" dirty="0" smtClean="0">
              <a:solidFill>
                <a:srgbClr val="9E0000"/>
              </a:solidFill>
            </a:rPr>
          </a:br>
          <a:r>
            <a:rPr lang="el-GR" sz="900" kern="1200" baseline="0" dirty="0" smtClean="0">
              <a:solidFill>
                <a:srgbClr val="9E0000"/>
              </a:solidFill>
            </a:rPr>
            <a:t>επαφής με άλλα μέλη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810819" y="2044822"/>
        <a:ext cx="1178718" cy="748486"/>
      </dsp:txXfrm>
    </dsp:sp>
    <dsp:sp modelId="{D00F6DAF-A9A1-48B8-857C-EB5A72C7533C}">
      <dsp:nvSpPr>
        <dsp:cNvPr id="0" name=""/>
        <dsp:cNvSpPr/>
      </dsp:nvSpPr>
      <dsp:spPr>
        <a:xfrm>
          <a:off x="0" y="3017043"/>
          <a:ext cx="1178718" cy="748486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D0365-3943-4AC8-B571-3AE8FEEBBB23}">
      <dsp:nvSpPr>
        <dsp:cNvPr id="0" name=""/>
        <dsp:cNvSpPr/>
      </dsp:nvSpPr>
      <dsp:spPr>
        <a:xfrm>
          <a:off x="130968" y="3141464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Αποστολή προσκλήσεων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130968" y="3141464"/>
        <a:ext cx="1178718" cy="748486"/>
      </dsp:txXfrm>
    </dsp:sp>
    <dsp:sp modelId="{98E92CD7-023B-4A5C-AEFB-AFFDD854E7EA}">
      <dsp:nvSpPr>
        <dsp:cNvPr id="0" name=""/>
        <dsp:cNvSpPr/>
      </dsp:nvSpPr>
      <dsp:spPr>
        <a:xfrm>
          <a:off x="1440656" y="3017043"/>
          <a:ext cx="1178718" cy="748486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34EBC-97E1-41BB-9C4A-347D86A14D8D}">
      <dsp:nvSpPr>
        <dsp:cNvPr id="0" name=""/>
        <dsp:cNvSpPr/>
      </dsp:nvSpPr>
      <dsp:spPr>
        <a:xfrm>
          <a:off x="1571625" y="3141464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Αναζήτηση εταιριών,συναδέλφων κ.α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1571625" y="3141464"/>
        <a:ext cx="1178718" cy="748486"/>
      </dsp:txXfrm>
    </dsp:sp>
    <dsp:sp modelId="{529D031F-0C0E-4B02-BC5E-CBB27DA3D637}">
      <dsp:nvSpPr>
        <dsp:cNvPr id="0" name=""/>
        <dsp:cNvSpPr/>
      </dsp:nvSpPr>
      <dsp:spPr>
        <a:xfrm>
          <a:off x="2881312" y="1925746"/>
          <a:ext cx="1178718" cy="74848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ln w="25400" cap="flat" cmpd="sng" algn="ctr">
          <a:solidFill>
            <a:srgbClr val="9E0000"/>
          </a:solidFill>
          <a:prstDash val="solid"/>
        </a:ln>
        <a:effectLst>
          <a:outerShdw blurRad="50800" dist="50800" dir="5400000" algn="ctr" rotWithShape="0">
            <a:srgbClr val="9E00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3DE7E-D465-4E39-A84B-BDFC804501B1}">
      <dsp:nvSpPr>
        <dsp:cNvPr id="0" name=""/>
        <dsp:cNvSpPr/>
      </dsp:nvSpPr>
      <dsp:spPr>
        <a:xfrm>
          <a:off x="3012281" y="2050166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Δημιουργία περιεχομένου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3012281" y="2050166"/>
        <a:ext cx="1178718" cy="748486"/>
      </dsp:txXfrm>
    </dsp:sp>
    <dsp:sp modelId="{4A9C0B16-87B1-4265-9B8B-2D1C22E9082B}">
      <dsp:nvSpPr>
        <dsp:cNvPr id="0" name=""/>
        <dsp:cNvSpPr/>
      </dsp:nvSpPr>
      <dsp:spPr>
        <a:xfrm>
          <a:off x="2881312" y="3000524"/>
          <a:ext cx="1178718" cy="74848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ln w="25400" cap="flat" cmpd="sng" algn="ctr">
          <a:solidFill>
            <a:srgbClr val="9E0000"/>
          </a:solidFill>
          <a:prstDash val="solid"/>
        </a:ln>
        <a:effectLst>
          <a:outerShdw blurRad="50800" dist="50800" dir="5400000" algn="ctr" rotWithShape="0">
            <a:srgbClr val="9E00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1D1CF-0EF6-42A3-8667-470495D49F3C}">
      <dsp:nvSpPr>
        <dsp:cNvPr id="0" name=""/>
        <dsp:cNvSpPr/>
      </dsp:nvSpPr>
      <dsp:spPr>
        <a:xfrm>
          <a:off x="3012281" y="3124944"/>
          <a:ext cx="1178718" cy="748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baseline="0" dirty="0" smtClean="0">
              <a:solidFill>
                <a:srgbClr val="9E0000"/>
              </a:solidFill>
            </a:rPr>
            <a:t>δημιουργία βιογραφικού  και διαχείρηση  πληροφοριών</a:t>
          </a:r>
          <a:endParaRPr lang="el-GR" sz="900" kern="1200" baseline="0" dirty="0">
            <a:solidFill>
              <a:srgbClr val="9E0000"/>
            </a:solidFill>
          </a:endParaRPr>
        </a:p>
      </dsp:txBody>
      <dsp:txXfrm>
        <a:off x="3012281" y="3124944"/>
        <a:ext cx="1178718" cy="7484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60052-ECF1-416D-BF71-DBBA4429A582}">
      <dsp:nvSpPr>
        <dsp:cNvPr id="0" name=""/>
        <dsp:cNvSpPr/>
      </dsp:nvSpPr>
      <dsp:spPr>
        <a:xfrm>
          <a:off x="3178499" y="2864889"/>
          <a:ext cx="91440" cy="511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330"/>
              </a:lnTo>
              <a:lnTo>
                <a:pt x="52116" y="342330"/>
              </a:lnTo>
              <a:lnTo>
                <a:pt x="52116" y="511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5C7BE-1386-46DE-8EA6-934526A689DE}">
      <dsp:nvSpPr>
        <dsp:cNvPr id="0" name=""/>
        <dsp:cNvSpPr/>
      </dsp:nvSpPr>
      <dsp:spPr>
        <a:xfrm>
          <a:off x="2070537" y="1158369"/>
          <a:ext cx="1153682" cy="550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547"/>
              </a:lnTo>
              <a:lnTo>
                <a:pt x="1153682" y="381547"/>
              </a:lnTo>
              <a:lnTo>
                <a:pt x="1153682" y="550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C9634-BB90-49B2-9805-D3A9FAC0EA87}">
      <dsp:nvSpPr>
        <dsp:cNvPr id="0" name=""/>
        <dsp:cNvSpPr/>
      </dsp:nvSpPr>
      <dsp:spPr>
        <a:xfrm>
          <a:off x="874249" y="2853187"/>
          <a:ext cx="91440" cy="511592"/>
        </a:xfrm>
        <a:custGeom>
          <a:avLst/>
          <a:gdLst/>
          <a:ahLst/>
          <a:cxnLst/>
          <a:rect l="0" t="0" r="0" b="0"/>
          <a:pathLst>
            <a:path>
              <a:moveTo>
                <a:pt x="50181" y="0"/>
              </a:moveTo>
              <a:lnTo>
                <a:pt x="50181" y="342904"/>
              </a:lnTo>
              <a:lnTo>
                <a:pt x="45720" y="342904"/>
              </a:lnTo>
              <a:lnTo>
                <a:pt x="45720" y="5115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55539-0997-4457-8F7C-6FC349FC3259}">
      <dsp:nvSpPr>
        <dsp:cNvPr id="0" name=""/>
        <dsp:cNvSpPr/>
      </dsp:nvSpPr>
      <dsp:spPr>
        <a:xfrm>
          <a:off x="924430" y="1158369"/>
          <a:ext cx="1146106" cy="538533"/>
        </a:xfrm>
        <a:custGeom>
          <a:avLst/>
          <a:gdLst/>
          <a:ahLst/>
          <a:cxnLst/>
          <a:rect l="0" t="0" r="0" b="0"/>
          <a:pathLst>
            <a:path>
              <a:moveTo>
                <a:pt x="1146106" y="0"/>
              </a:moveTo>
              <a:lnTo>
                <a:pt x="1146106" y="369845"/>
              </a:lnTo>
              <a:lnTo>
                <a:pt x="0" y="369845"/>
              </a:lnTo>
              <a:lnTo>
                <a:pt x="0" y="538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FE36A-6C3D-495E-9769-51EDB24F3F60}">
      <dsp:nvSpPr>
        <dsp:cNvPr id="0" name=""/>
        <dsp:cNvSpPr/>
      </dsp:nvSpPr>
      <dsp:spPr>
        <a:xfrm>
          <a:off x="1160078" y="2085"/>
          <a:ext cx="1820919" cy="1156283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CC2AA-B4FE-488F-83CB-068F2FB82A98}">
      <dsp:nvSpPr>
        <dsp:cNvPr id="0" name=""/>
        <dsp:cNvSpPr/>
      </dsp:nvSpPr>
      <dsp:spPr>
        <a:xfrm>
          <a:off x="1362402" y="194294"/>
          <a:ext cx="1820919" cy="1156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baseline="0" dirty="0" smtClean="0">
              <a:solidFill>
                <a:srgbClr val="9E0000"/>
              </a:solidFill>
            </a:rPr>
            <a:t>Δυνατότητα διαχείρησης λειτουργειών</a:t>
          </a:r>
          <a:endParaRPr lang="el-GR" sz="1000" kern="1200" baseline="0" dirty="0">
            <a:solidFill>
              <a:srgbClr val="9E0000"/>
            </a:solidFill>
          </a:endParaRPr>
        </a:p>
      </dsp:txBody>
      <dsp:txXfrm>
        <a:off x="1362402" y="194294"/>
        <a:ext cx="1820919" cy="1156283"/>
      </dsp:txXfrm>
    </dsp:sp>
    <dsp:sp modelId="{5A468B5B-19DD-4A42-AC7C-B9CF5868B011}">
      <dsp:nvSpPr>
        <dsp:cNvPr id="0" name=""/>
        <dsp:cNvSpPr/>
      </dsp:nvSpPr>
      <dsp:spPr>
        <a:xfrm>
          <a:off x="13971" y="1696903"/>
          <a:ext cx="1820919" cy="1156283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73D46-D135-4051-84C4-78A2C8B0BC91}">
      <dsp:nvSpPr>
        <dsp:cNvPr id="0" name=""/>
        <dsp:cNvSpPr/>
      </dsp:nvSpPr>
      <dsp:spPr>
        <a:xfrm>
          <a:off x="216295" y="1889111"/>
          <a:ext cx="1820919" cy="1156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baseline="0" dirty="0" smtClean="0">
              <a:solidFill>
                <a:srgbClr val="9E0000"/>
              </a:solidFill>
            </a:rPr>
            <a:t>LinkedIn Answers</a:t>
          </a:r>
          <a:endParaRPr lang="el-GR" sz="1000" kern="1200" baseline="0" dirty="0">
            <a:solidFill>
              <a:srgbClr val="9E0000"/>
            </a:solidFill>
          </a:endParaRPr>
        </a:p>
      </dsp:txBody>
      <dsp:txXfrm>
        <a:off x="216295" y="1889111"/>
        <a:ext cx="1820919" cy="1156283"/>
      </dsp:txXfrm>
    </dsp:sp>
    <dsp:sp modelId="{D25D5B97-7AB3-452D-B200-1FC0EC886C47}">
      <dsp:nvSpPr>
        <dsp:cNvPr id="0" name=""/>
        <dsp:cNvSpPr/>
      </dsp:nvSpPr>
      <dsp:spPr>
        <a:xfrm>
          <a:off x="9509" y="3364779"/>
          <a:ext cx="1820919" cy="1156283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29F02-E77D-42B2-8C94-E6DC29729729}">
      <dsp:nvSpPr>
        <dsp:cNvPr id="0" name=""/>
        <dsp:cNvSpPr/>
      </dsp:nvSpPr>
      <dsp:spPr>
        <a:xfrm>
          <a:off x="211834" y="3556988"/>
          <a:ext cx="1820919" cy="1156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baseline="0" dirty="0" smtClean="0">
              <a:solidFill>
                <a:srgbClr val="9E0000"/>
              </a:solidFill>
            </a:rPr>
            <a:t>Αφορά στην παροχή πληροφοριών σχετικά με ερωτήματα που θέτουν οι χρήστες. Η λειτουργία αυτή είναι δωρεάν και περισσότερο προσανατολισμένη σε επαγγελματικά ζητήματα</a:t>
          </a:r>
          <a:endParaRPr lang="el-GR" sz="1000" kern="1200" baseline="0" dirty="0">
            <a:solidFill>
              <a:srgbClr val="9E0000"/>
            </a:solidFill>
          </a:endParaRPr>
        </a:p>
      </dsp:txBody>
      <dsp:txXfrm>
        <a:off x="211834" y="3556988"/>
        <a:ext cx="1820919" cy="1156283"/>
      </dsp:txXfrm>
    </dsp:sp>
    <dsp:sp modelId="{5EA891A0-2BA9-4540-9B32-92E1F6A93614}">
      <dsp:nvSpPr>
        <dsp:cNvPr id="0" name=""/>
        <dsp:cNvSpPr/>
      </dsp:nvSpPr>
      <dsp:spPr>
        <a:xfrm>
          <a:off x="2313760" y="1708605"/>
          <a:ext cx="1820919" cy="1156283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ADAFF-A6DE-4617-A5F0-EE82C73F6CE7}">
      <dsp:nvSpPr>
        <dsp:cNvPr id="0" name=""/>
        <dsp:cNvSpPr/>
      </dsp:nvSpPr>
      <dsp:spPr>
        <a:xfrm>
          <a:off x="2516084" y="1900813"/>
          <a:ext cx="1820919" cy="1156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baseline="0" dirty="0" smtClean="0">
              <a:solidFill>
                <a:srgbClr val="9E0000"/>
              </a:solidFill>
            </a:rPr>
            <a:t>LinkedIn Groups</a:t>
          </a:r>
          <a:endParaRPr lang="el-GR" sz="1000" kern="1200" baseline="0" dirty="0">
            <a:solidFill>
              <a:srgbClr val="9E0000"/>
            </a:solidFill>
          </a:endParaRPr>
        </a:p>
      </dsp:txBody>
      <dsp:txXfrm>
        <a:off x="2516084" y="1900813"/>
        <a:ext cx="1820919" cy="1156283"/>
      </dsp:txXfrm>
    </dsp:sp>
    <dsp:sp modelId="{B2B9A521-4E22-4F3C-AA70-0A1EDAC5319B}">
      <dsp:nvSpPr>
        <dsp:cNvPr id="0" name=""/>
        <dsp:cNvSpPr/>
      </dsp:nvSpPr>
      <dsp:spPr>
        <a:xfrm>
          <a:off x="2320156" y="3375907"/>
          <a:ext cx="1820919" cy="1156283"/>
        </a:xfrm>
        <a:prstGeom prst="roundRect">
          <a:avLst>
            <a:gd name="adj" fmla="val 10000"/>
          </a:avLst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ECB8D-37C7-49E5-9385-D1086679848D}">
      <dsp:nvSpPr>
        <dsp:cNvPr id="0" name=""/>
        <dsp:cNvSpPr/>
      </dsp:nvSpPr>
      <dsp:spPr>
        <a:xfrm>
          <a:off x="2522480" y="3568116"/>
          <a:ext cx="1820919" cy="1156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baseline="0" dirty="0" smtClean="0">
              <a:solidFill>
                <a:srgbClr val="9E0000"/>
              </a:solidFill>
            </a:rPr>
            <a:t>,Λειτουργία αναζήτησης ομάδων που επιτρέπει στους χρήστες τη δημιουργία νέων επιχειρηματικών σχέσεων με την ένωση αποφοίτων, επιχειρήσεων,επαγγελματιών και άλλων σχετικών ομάδων</a:t>
          </a:r>
          <a:endParaRPr lang="el-GR" sz="1000" kern="1200" baseline="0" dirty="0">
            <a:solidFill>
              <a:srgbClr val="9E0000"/>
            </a:solidFill>
          </a:endParaRPr>
        </a:p>
      </dsp:txBody>
      <dsp:txXfrm>
        <a:off x="2522480" y="3568116"/>
        <a:ext cx="1820919" cy="1156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080974-036D-4908-A036-14DDCF0D3A84}" type="datetimeFigureOut">
              <a:rPr lang="el-GR" smtClean="0"/>
              <a:t>15/1/2013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78EBE4-0016-4BC4-B90C-913B0BBB13A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ibd.com/doc/39040080/&#904;&#961;&#949;&#965;&#957;&#945;-&#963;&#964;&#951;-&#967;&#961;&#942;&#963;&#951;-&#964;&#959;&#965;-LinkedIn-&#945;&#960;&#959;-&#964;&#959;&#965;&#962;-&#904;&#955;&#955;&#951;&#957;&#949;&#962;-&#967;&#961;&#942;&#963;&#964;&#949;&#962;" TargetMode="External"/><Relationship Id="rId2" Type="http://schemas.openxmlformats.org/officeDocument/2006/relationships/hyperlink" Target="http://news.ioniki.net/index.php/epixeirisi/organosi-kai-leitourgia/marketing-web/item/98-ti-einai-to-linkedin-kai-pos-mporei-na-proothisei-tin-kariera-s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ametadata.blogspot.gr/2010_06_01_archiv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15719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latin typeface="Century Gothic" pitchFamily="34" charset="0"/>
              </a:rPr>
              <a:t>LINKED IN</a:t>
            </a:r>
            <a:endParaRPr lang="el-GR" sz="88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272" y="5373216"/>
            <a:ext cx="1944216" cy="158911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l-GR" dirty="0" smtClean="0">
                <a:solidFill>
                  <a:schemeClr val="tx1"/>
                </a:solidFill>
              </a:rPr>
              <a:t>ΤΜΗΜΑ</a:t>
            </a:r>
            <a:r>
              <a:rPr lang="en-US" dirty="0" smtClean="0">
                <a:solidFill>
                  <a:schemeClr val="tx1"/>
                </a:solidFill>
              </a:rPr>
              <a:t>:A1</a:t>
            </a:r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l-GR" dirty="0" smtClean="0">
                <a:solidFill>
                  <a:schemeClr val="tx1"/>
                </a:solidFill>
              </a:rPr>
              <a:t>ΣΧΟΛ.ΕΤΟΣ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l-GR" dirty="0" smtClean="0">
                <a:solidFill>
                  <a:schemeClr val="tx1"/>
                </a:solidFill>
              </a:rPr>
              <a:t>2012-2013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ΓΕΩΡΓΙΛΑ ΙΩΑΝΝΑ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ΓΕΩΡΓΙΛΑ </a:t>
            </a:r>
            <a:r>
              <a:rPr lang="el-GR" dirty="0">
                <a:solidFill>
                  <a:schemeClr val="tx1"/>
                </a:solidFill>
              </a:rPr>
              <a:t>ΚΩΝΣΤΑΝΤΙΝΑ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l-GR" dirty="0" smtClean="0">
                <a:solidFill>
                  <a:schemeClr val="tx1"/>
                </a:solidFill>
              </a:rPr>
              <a:t>ΝΔΡΙΟΠΟΥΛΟΥ </a:t>
            </a:r>
            <a:r>
              <a:rPr lang="el-GR" dirty="0">
                <a:solidFill>
                  <a:schemeClr val="tx1"/>
                </a:solidFill>
              </a:rPr>
              <a:t>ΜΑΡΙΑ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ΒΕΣΕΛΑΙ </a:t>
            </a:r>
            <a:r>
              <a:rPr lang="el-GR" dirty="0">
                <a:solidFill>
                  <a:schemeClr val="tx1"/>
                </a:solidFill>
              </a:rPr>
              <a:t>ΦΑΤΙΟΝ-ΒΑΣΙΛΗΣ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ΑΘΑΝΑΣΟΠΟΥΛΟΣ </a:t>
            </a:r>
            <a:r>
              <a:rPr lang="el-GR" dirty="0">
                <a:solidFill>
                  <a:schemeClr val="tx1"/>
                </a:solidFill>
              </a:rPr>
              <a:t>ΘΕΟΦΑΝΗΣ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ΓΕΩΡΓΙΟΠΟΥΛΟΣ ΘΟΔΩΡΗΣ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l-GR" dirty="0"/>
          </a:p>
        </p:txBody>
      </p:sp>
      <p:pic>
        <p:nvPicPr>
          <p:cNvPr id="4" name="Picture 3" descr="ΦΓΦΗ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6500578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Φυλο..</a:t>
            </a:r>
            <a:endParaRPr lang="el-G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Content Placeholder 5" descr="oim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696744" cy="47621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Ηλικία..</a:t>
            </a:r>
            <a:endParaRPr lang="el-GR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 descr="oimg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624736" cy="47109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el-GR" sz="4000" dirty="0" smtClean="0">
                <a:solidFill>
                  <a:srgbClr val="9E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Επαγγελμα..</a:t>
            </a:r>
            <a:endParaRPr lang="el-GR" sz="4000" dirty="0">
              <a:solidFill>
                <a:srgbClr val="9E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Απαντήσεις Γυναικών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Απαντήησεις Αντρών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-Φιλόλογος                            - Πληροφορικός  </a:t>
            </a:r>
            <a:b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–Οικονομολόγος                   - Λογιστής</a:t>
            </a:r>
          </a:p>
          <a:p>
            <a:pPr>
              <a:buNone/>
            </a:pP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-Νοσηλεύτρια                        - Επιχειρηματίας</a:t>
            </a:r>
          </a:p>
          <a:p>
            <a:pPr>
              <a:buNone/>
            </a:pP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-Φοιτήτρια                             - Γυναικολόγος</a:t>
            </a:r>
          </a:p>
          <a:p>
            <a:pPr>
              <a:buNone/>
            </a:pP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-Δικηγόρος                            - Αστυνομικός</a:t>
            </a:r>
          </a:p>
          <a:p>
            <a:pPr>
              <a:buNone/>
            </a:pP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-Εκπαιδευτικός                      - Φιλόλογος</a:t>
            </a:r>
          </a:p>
          <a:p>
            <a:pPr>
              <a:buNone/>
            </a:pP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-Λογίστρια </a:t>
            </a:r>
            <a:endParaRPr lang="el-G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el-G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Ερωτηση 1</a:t>
            </a:r>
            <a:r>
              <a:rPr lang="en-US" dirty="0" smtClean="0"/>
              <a:t>:a</a:t>
            </a:r>
            <a:r>
              <a:rPr lang="el-GR" dirty="0" smtClean="0"/>
              <a:t>σχολειστε με τα </a:t>
            </a:r>
            <a:r>
              <a:rPr lang="en-US" dirty="0" smtClean="0"/>
              <a:t>Social media</a:t>
            </a:r>
            <a:r>
              <a:rPr lang="en-US" dirty="0" smtClean="0"/>
              <a:t>;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3">
                    <a:lumMod val="10000"/>
                  </a:schemeClr>
                </a:solidFill>
              </a:rPr>
              <a:t>E</a:t>
            </a:r>
            <a:r>
              <a:rPr lang="el-GR" sz="3100" dirty="0" smtClean="0">
                <a:solidFill>
                  <a:schemeClr val="accent3">
                    <a:lumMod val="10000"/>
                  </a:schemeClr>
                </a:solidFill>
              </a:rPr>
              <a:t>ρωτηση 2</a:t>
            </a:r>
            <a:r>
              <a:rPr lang="en-US" sz="3100" dirty="0" smtClean="0">
                <a:solidFill>
                  <a:schemeClr val="accent3">
                    <a:lumMod val="10000"/>
                  </a:schemeClr>
                </a:solidFill>
              </a:rPr>
              <a:t>:</a:t>
            </a:r>
            <a:r>
              <a:rPr lang="el-GR" sz="3100" dirty="0" smtClean="0">
                <a:solidFill>
                  <a:schemeClr val="accent3">
                    <a:lumMod val="10000"/>
                  </a:schemeClr>
                </a:solidFill>
              </a:rPr>
              <a:t>ΠΟΙΕΣ </a:t>
            </a:r>
            <a:r>
              <a:rPr lang="el-GR" sz="3100" dirty="0" smtClean="0">
                <a:solidFill>
                  <a:schemeClr val="accent3">
                    <a:lumMod val="10000"/>
                  </a:schemeClr>
                </a:solidFill>
              </a:rPr>
              <a:t>ΚΟΙΝΟΤΗΤΕΣ ΚΟΙΝΩΝΙΚΗΣ ΔΙΚΤΥΩΣΗΣ ΓΝΩΡΙΖΕΤΕ;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Απαντήσεις Γυναικών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-Msn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-Linked In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-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Facebook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-Twitter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-Skype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Απαντήσεις Αντρών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el-G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-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Skype</a:t>
            </a:r>
          </a:p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-Linked In</a:t>
            </a:r>
          </a:p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-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Facebook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-Twitter</a:t>
            </a:r>
            <a:endParaRPr lang="el-G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/>
              <a:t>Ερωτηση 3</a:t>
            </a:r>
            <a:r>
              <a:rPr lang="en-US" sz="3100" dirty="0" smtClean="0"/>
              <a:t>:</a:t>
            </a:r>
            <a:r>
              <a:rPr lang="el-GR" sz="3100" dirty="0" smtClean="0"/>
              <a:t>ΕΧΕΤΕ ΛΟΓΑΡΙΑΣΜΟ ΣΕ ΚΑΠΟΙΑ ΑΠΟ ΤΙΣ ΠΑΡΑΚΑΤΩ ΚΟΙΝΟΤΕΣ;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Ερωτηση 4</a:t>
            </a:r>
            <a:r>
              <a:rPr lang="en-US" dirty="0" smtClean="0"/>
              <a:t>:</a:t>
            </a:r>
            <a:r>
              <a:rPr lang="el-GR" dirty="0" smtClean="0"/>
              <a:t>ποσο καιρο χρησιμοποιειτε το </a:t>
            </a:r>
            <a:r>
              <a:rPr lang="en-US" dirty="0" smtClean="0"/>
              <a:t>Linked In;</a:t>
            </a:r>
            <a:endParaRPr lang="el-G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Ερωτηση 5 </a:t>
            </a:r>
            <a:r>
              <a:rPr lang="en-US" dirty="0" smtClean="0"/>
              <a:t>: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l-GR" dirty="0" smtClean="0"/>
              <a:t>λογαριασμο εχετε</a:t>
            </a:r>
            <a:r>
              <a:rPr lang="en-US" dirty="0" smtClean="0"/>
              <a:t>;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dirty="0" smtClean="0"/>
              <a:t>Ερωτηση 6</a:t>
            </a:r>
            <a:r>
              <a:rPr lang="en-US" sz="2700" dirty="0" smtClean="0"/>
              <a:t>:</a:t>
            </a:r>
            <a:r>
              <a:rPr lang="el-GR" sz="2700" dirty="0" smtClean="0"/>
              <a:t>ΑΠΟ ΤΟΤΕ ΠΟΥ ΑΡΧΙΣΑΤΕ ΝΑ ΧΡΗΣΙΜΟΠΟΙΕΙΤΕ ΤΟ LINKED IN, ΟΙ ΩΡΕΣ ΣΑΣ ΣΤΟΝ Η/Υ ΑΥΞΗΘΗΚΑΝ;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dirty="0" smtClean="0"/>
              <a:t>Ερωτηση 7</a:t>
            </a:r>
            <a:r>
              <a:rPr lang="en-US" sz="2700" dirty="0" smtClean="0"/>
              <a:t>:</a:t>
            </a:r>
            <a:r>
              <a:rPr lang="el-GR" sz="2700" dirty="0" smtClean="0"/>
              <a:t>ΠΟΣΟ ΑΣΦΑΛΗΣ ΝΙΩΘΕΤΕ ΓΙΑ ΤΑ ΔΗΜΟΣΙΕΥΜΕΝΑ ΠΡΟΣΩΠΙΚΑ ΣΑΣ ΔΕΔΟΜΕΝΑ ΣΤΟ LINKED IN;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T</a:t>
            </a:r>
            <a:r>
              <a:rPr lang="el-GR" cap="none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Ι ΕΙΝΑΙ ΤΟ </a:t>
            </a:r>
            <a:r>
              <a:rPr lang="en-US" cap="none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LINKED IN</a:t>
            </a:r>
            <a:r>
              <a:rPr lang="en-US" cap="none" dirty="0" smtClean="0">
                <a:solidFill>
                  <a:schemeClr val="tx1"/>
                </a:solidFill>
                <a:effectLst/>
              </a:rPr>
              <a:t>;</a:t>
            </a:r>
            <a:endParaRPr lang="el-GR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To LinkedIn είναι ένα δίκτυο επαγγελματικών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στοιχείων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όπου ο κάθε ενδιαφερόμενος μπορεί να ανεβάσει τα βιογραφικά του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στοιχεία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Είναι ένα δίκτυο το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οποίο εστιάζει στη διασύνδεση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επαγγελματιών με σκοπό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1)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50000"/>
                  </a:schemeClr>
                </a:solidFill>
              </a:rPr>
              <a:t>τη διεύρυνση του επαγγελματικού τους κύκλου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2)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50000"/>
                  </a:schemeClr>
                </a:solidFill>
              </a:rPr>
              <a:t>την ανταλλαγή γνώσεων και </a:t>
            </a:r>
            <a:r>
              <a:rPr lang="el-GR" sz="2800" dirty="0" smtClean="0">
                <a:solidFill>
                  <a:schemeClr val="tx1">
                    <a:lumMod val="50000"/>
                  </a:schemeClr>
                </a:solidFill>
              </a:rPr>
              <a:t>ιδεών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3)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 την αξιοποίηση νέων ευκαιριών </a:t>
            </a:r>
            <a:r>
              <a:rPr lang="el-GR" dirty="0" smtClean="0">
                <a:solidFill>
                  <a:schemeClr val="tx1">
                    <a:lumMod val="50000"/>
                  </a:schemeClr>
                </a:solidFill>
              </a:rPr>
              <a:t>καριέρας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l-GR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dirty="0" smtClean="0"/>
              <a:t>Ερωτη</a:t>
            </a:r>
            <a:r>
              <a:rPr lang="el-GR" sz="2700" dirty="0" smtClean="0"/>
              <a:t>σ</a:t>
            </a:r>
            <a:r>
              <a:rPr lang="el-GR" sz="2700" dirty="0" smtClean="0"/>
              <a:t>η 8</a:t>
            </a:r>
            <a:r>
              <a:rPr lang="en-US" sz="2700" dirty="0" smtClean="0"/>
              <a:t>:</a:t>
            </a:r>
            <a:r>
              <a:rPr lang="el-GR" sz="2700" dirty="0" smtClean="0"/>
              <a:t>ΕΠΙΚΟΙΝΩΝΕΙΤΕ ΚΑΘΟΛΟΥ ΜΕ ΞΕΝΟΥΣ(ΔΙΑΦΟΡΕΤΙΚΗΣ ΕΘΝΟΤΗΤΑΣ ΧΡΗΣΤΕΣ) ΣΤΟ LINKED IN;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Ερωτηση 9</a:t>
            </a:r>
            <a:r>
              <a:rPr lang="en-US" dirty="0" smtClean="0"/>
              <a:t>:</a:t>
            </a:r>
            <a:r>
              <a:rPr lang="el-GR" dirty="0" smtClean="0"/>
              <a:t>ΣΑΣ ΕΧΕΙ ΩΦΕΛΗΣΕΙ ΤΟ LINKED IN;</a:t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E</a:t>
            </a:r>
            <a:r>
              <a:rPr lang="el-GR" sz="3100" dirty="0" smtClean="0"/>
              <a:t>ρωτηση 10</a:t>
            </a:r>
            <a:r>
              <a:rPr lang="en-US" sz="3100" dirty="0" smtClean="0"/>
              <a:t>:</a:t>
            </a:r>
            <a:r>
              <a:rPr lang="el-GR" sz="3100" dirty="0" smtClean="0"/>
              <a:t>ΤΙ ΚΕΡΔΙΖΕΤΕ ΧΡΗΣΙΜΟΠΟΙΩΝΤΑΣ ΤΟ LINKED IN;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Συμπερασματα...</a:t>
            </a:r>
            <a:endParaRPr lang="el-GR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Σύμφωνα με τα αποτελέσματα της έρευνας αυτής,ανακαλύψαμε πως πολλοί άνθρωποι τη σημερινή εποχή ασχολούνται με το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Linked in 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και γενικά με τα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Socialmedia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πιπλέον μέσα από την έρευνα προκύπτει το συμπέρασμα πως τα άτομα είναι ενημερωμένα για τον κόσμο του διαδικτύου αλλά και πως το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Linked in 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τα έχει οφελήσει σε πολλούς παράγοντες.</a:t>
            </a:r>
          </a:p>
          <a:p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l-GR" i="1" dirty="0" smtClean="0"/>
              <a:t>Ιστοσελίδες </a:t>
            </a:r>
            <a:r>
              <a:rPr lang="el-GR" i="1" dirty="0" smtClean="0"/>
              <a:t>στο Internet</a:t>
            </a:r>
            <a:r>
              <a:rPr lang="el-GR" i="1" dirty="0" smtClean="0"/>
              <a:t>:</a:t>
            </a:r>
          </a:p>
          <a:p>
            <a:pPr>
              <a:buNone/>
            </a:pPr>
            <a:r>
              <a:rPr lang="el-GR" i="1" dirty="0" smtClean="0"/>
              <a:t> </a:t>
            </a:r>
            <a:r>
              <a:rPr lang="el-GR" i="1" dirty="0" smtClean="0"/>
              <a:t>   </a:t>
            </a:r>
            <a:r>
              <a:rPr lang="el-GR" i="1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sz="1600" u="sng" dirty="0" smtClean="0">
                <a:solidFill>
                  <a:schemeClr val="tx1">
                    <a:lumMod val="50000"/>
                  </a:schemeClr>
                </a:solidFill>
                <a:hlinkClick r:id="rId2"/>
              </a:rPr>
              <a:t>http://news.ioniki.net/index.php/epixeirisi/organosi-kai-leitourgia/marketing-web/item/98-ti-einai-to-linkedin-kai-pos-mporei-na-proothisei-tin-kariera-sas</a:t>
            </a:r>
            <a:endParaRPr lang="el-GR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sz="1600" u="sng" dirty="0" smtClean="0">
                <a:hlinkClick r:id="rId3"/>
              </a:rPr>
              <a:t>http://www.scribd.com/doc/39040080/Έρευνα-στη-χρήση-του-LinkedIn-απο-τους-Έλληνες-χρήστες</a:t>
            </a:r>
            <a:endParaRPr lang="el-GR" sz="1600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sz="1600" u="sng" dirty="0" smtClean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www</a:t>
            </a:r>
            <a:r>
              <a:rPr lang="el-GR" sz="1600" u="sng" dirty="0" smtClean="0">
                <a:hlinkClick r:id="rId4"/>
              </a:rPr>
              <a:t>.mediametadata.blogspot.gr/2010_06_01_archive.html</a:t>
            </a:r>
            <a:r>
              <a:rPr lang="el-GR" sz="1600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linkedinfound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20" r="2520"/>
          <a:stretch>
            <a:fillRect/>
          </a:stretch>
        </p:blipFill>
        <p:spPr>
          <a:xfrm>
            <a:off x="3203848" y="476672"/>
            <a:ext cx="5383490" cy="39152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5867400" cy="522288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ποτε </a:t>
            </a:r>
            <a:r>
              <a:rPr lang="el-GR" sz="3200" dirty="0" smtClean="0"/>
              <a:t>ιδρύθηκε</a:t>
            </a:r>
            <a:r>
              <a:rPr lang="en-US" sz="3200" dirty="0" smtClean="0"/>
              <a:t>;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95536" y="5445224"/>
            <a:ext cx="5867400" cy="768350"/>
          </a:xfrm>
        </p:spPr>
        <p:txBody>
          <a:bodyPr>
            <a:noAutofit/>
          </a:bodyPr>
          <a:lstStyle/>
          <a:p>
            <a:r>
              <a:rPr lang="el-GR" sz="2000" dirty="0" smtClean="0">
                <a:solidFill>
                  <a:srgbClr val="FFC000"/>
                </a:solidFill>
              </a:rPr>
              <a:t>Το </a:t>
            </a:r>
            <a:r>
              <a:rPr lang="el-GR" sz="2000" dirty="0" smtClean="0">
                <a:solidFill>
                  <a:srgbClr val="FFC000"/>
                </a:solidFill>
              </a:rPr>
              <a:t>Linked In </a:t>
            </a:r>
            <a:r>
              <a:rPr lang="el-GR" sz="2000" dirty="0" smtClean="0">
                <a:solidFill>
                  <a:srgbClr val="FFC000"/>
                </a:solidFill>
              </a:rPr>
              <a:t>ιδρύθηκε τον Δεκέμβριο του </a:t>
            </a:r>
            <a:r>
              <a:rPr lang="el-GR" sz="2000" dirty="0" smtClean="0">
                <a:solidFill>
                  <a:srgbClr val="FFC000"/>
                </a:solidFill>
              </a:rPr>
              <a:t>2002 από τον </a:t>
            </a:r>
            <a:r>
              <a:rPr lang="en-US" sz="2000" dirty="0" smtClean="0">
                <a:solidFill>
                  <a:srgbClr val="FFC000"/>
                </a:solidFill>
              </a:rPr>
              <a:t>Reid </a:t>
            </a:r>
            <a:r>
              <a:rPr lang="en-US" sz="2000" dirty="0" smtClean="0">
                <a:solidFill>
                  <a:srgbClr val="FFC000"/>
                </a:solidFill>
              </a:rPr>
              <a:t>Hoffman</a:t>
            </a:r>
            <a:r>
              <a:rPr lang="el-GR" sz="2000" dirty="0" smtClean="0">
                <a:solidFill>
                  <a:srgbClr val="FFC000"/>
                </a:solidFill>
              </a:rPr>
              <a:t>, </a:t>
            </a:r>
            <a:r>
              <a:rPr lang="el-GR" sz="2000" dirty="0" smtClean="0">
                <a:solidFill>
                  <a:srgbClr val="FFC000"/>
                </a:solidFill>
              </a:rPr>
              <a:t>αλλά άρχισε να λειτουργεί επίσημα στις 5 Μαΐου του 2003 </a:t>
            </a:r>
            <a:r>
              <a:rPr lang="el-GR" sz="2000" dirty="0" smtClean="0">
                <a:solidFill>
                  <a:srgbClr val="FAF5D4"/>
                </a:solidFill>
              </a:rPr>
              <a:t>.</a:t>
            </a:r>
            <a:endParaRPr lang="el-GR" sz="2000" dirty="0">
              <a:solidFill>
                <a:srgbClr val="FAF5D4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000" t="26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Το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Linked in</a:t>
            </a: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 στην </a:t>
            </a: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Ελλαδα </a:t>
            </a: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και στον </a:t>
            </a: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κοσμο(ΠΑΓΚΟΣΜΙΩΣ) </a:t>
            </a:r>
            <a:endParaRPr lang="el-GR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</a:t>
            </a: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γγεγραμμένα μέλη παγκόσμια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40.000.000</a:t>
            </a:r>
          </a:p>
          <a:p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Εγγεγραμμένα </a:t>
            </a: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μέλη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στην Ελλάδα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l-G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12.707 περίπου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Σε </a:t>
            </a:r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ποιους απευθυνεται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</a:t>
            </a:r>
            <a:endParaRPr lang="el-G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Το δίκτυο απευθύνεται τόσο σε εργοδότες όσο και σε εργαζόμενους, ενώ δίνεται η ευκαιρία για 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αναζήτηση εργασίας 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από τους εργαζόμενους και αναζήτηση ανθρώπινου δυναμικού από τις 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εταιρίες.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Ποιεσ δυνατοτητεσ </a:t>
            </a:r>
            <a:r>
              <a:rPr lang="el-GR" dirty="0" smtClean="0"/>
              <a:t>έχει;</a:t>
            </a:r>
            <a:endParaRPr lang="el-GR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Τι </a:t>
            </a:r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οφελοι </a:t>
            </a:r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έχει </a:t>
            </a:r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κανεισ απο </a:t>
            </a:r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το </a:t>
            </a:r>
            <a:r>
              <a:rPr lang="en-US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Linked in</a:t>
            </a:r>
            <a:r>
              <a:rPr lang="el-GR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</a:t>
            </a:r>
            <a:endParaRPr lang="el-GR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Επαγγελματικές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γνωριμίες</a:t>
            </a:r>
          </a:p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Επαγγελματικές γνώσεις</a:t>
            </a:r>
          </a:p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προβολή</a:t>
            </a:r>
          </a:p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Καριέρα</a:t>
            </a:r>
          </a:p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Εργασία</a:t>
            </a:r>
          </a:p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Χρήματα </a:t>
            </a:r>
            <a:endParaRPr lang="el-G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2000" r="-16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Ερωτηματολόγιο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σχετικά με το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Linked in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) – Αποτελέσματα - Συπμεράσματα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in</a:t>
            </a:r>
            <a:endParaRPr lang="el-GR" dirty="0"/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Πληροφοριεσ σχετικα με το ερωτηματολογιο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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ΤΟΠΟΣ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A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ΝΔΡΑΒΙΔΑ</a:t>
            </a:r>
          </a:p>
          <a:p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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ΑΡΙΘΜΟΣ ΕΡΩΤΗΘΕΝΤΩΝ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14</a:t>
            </a:r>
          </a:p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-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ΑΝΤΡΕΣ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:6</a:t>
            </a:r>
          </a:p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-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ΓΥΝΑΙΚΕΣ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:8</a:t>
            </a:r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ΣΕ ΠΟΙΟΥΣ ΑΠΕΥΘΥΝΘΗΚΑΜΕ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;</a:t>
            </a:r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sym typeface="Wingdings" pitchFamily="2" charset="2"/>
            </a:endParaRPr>
          </a:p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    - επαγγελματίες </a:t>
            </a:r>
          </a:p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    - εργαζόμενους</a:t>
            </a:r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sym typeface="Wingdings" pitchFamily="2" charset="2"/>
            </a:endParaRPr>
          </a:p>
          <a:p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 ΗΛΙΚΙΕΣ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: 18-70</a:t>
            </a:r>
            <a:endParaRPr lang="en-US" dirty="0" smtClean="0"/>
          </a:p>
        </p:txBody>
      </p:sp>
      <p:pic>
        <p:nvPicPr>
          <p:cNvPr id="9" name="Content Placeholder 8" descr="100_39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16632"/>
            <a:ext cx="5340350" cy="47040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4">
      <a:dk1>
        <a:srgbClr val="F2DCDB"/>
      </a:dk1>
      <a:lt1>
        <a:sysClr val="window" lastClr="FFFFFF"/>
      </a:lt1>
      <a:dk2>
        <a:srgbClr val="F2DCDB"/>
      </a:dk2>
      <a:lt2>
        <a:srgbClr val="0000FF"/>
      </a:lt2>
      <a:accent1>
        <a:srgbClr val="4F81BD"/>
      </a:accent1>
      <a:accent2>
        <a:srgbClr val="C00000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531</Words>
  <Application>Microsoft Office PowerPoint</Application>
  <PresentationFormat>On-screen Show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LINKED IN</vt:lpstr>
      <vt:lpstr>TΙ ΕΙΝΑΙ ΤΟ LINKED IN;</vt:lpstr>
      <vt:lpstr>ποτε ιδρύθηκε;</vt:lpstr>
      <vt:lpstr>Το Linked in στην Ελλαδα και στον κοσμο(ΠΑΓΚΟΣΜΙΩΣ) </vt:lpstr>
      <vt:lpstr>Σε ποιους απευθυνεται;</vt:lpstr>
      <vt:lpstr>Ποιεσ δυνατοτητεσ έχει;</vt:lpstr>
      <vt:lpstr>Τι οφελοι έχει κανεισ απο το Linked in; </vt:lpstr>
      <vt:lpstr>Linked in</vt:lpstr>
      <vt:lpstr>Πληροφοριεσ σχετικα με το ερωτηματολογιο</vt:lpstr>
      <vt:lpstr>Φυλο..</vt:lpstr>
      <vt:lpstr>Ηλικία..</vt:lpstr>
      <vt:lpstr>Επαγγελμα..</vt:lpstr>
      <vt:lpstr>Ερωτηση 1:aσχολειστε με τα Social media;</vt:lpstr>
      <vt:lpstr>Eρωτηση 2:ΠΟΙΕΣ ΚΟΙΝΟΤΗΤΕΣ ΚΟΙΝΩΝΙΚΗΣ ΔΙΚΤΥΩΣΗΣ ΓΝΩΡΙΖΕΤΕ; </vt:lpstr>
      <vt:lpstr>Ερωτηση 3:ΕΧΕΤΕ ΛΟΓΑΡΙΑΣΜΟ ΣΕ ΚΑΠΟΙΑ ΑΠΟ ΤΙΣ ΠΑΡΑΚΑΤΩ ΚΟΙΝΟΤΕΣ; </vt:lpstr>
      <vt:lpstr>Ερωτηση 4:ποσο καιρο χρησιμοποιειτε το Linked In;</vt:lpstr>
      <vt:lpstr>Ερωτηση 5 :ti λογαριασμο εχετε;</vt:lpstr>
      <vt:lpstr>Ερωτηση 6:ΑΠΟ ΤΟΤΕ ΠΟΥ ΑΡΧΙΣΑΤΕ ΝΑ ΧΡΗΣΙΜΟΠΟΙΕΙΤΕ ΤΟ LINKED IN, ΟΙ ΩΡΕΣ ΣΑΣ ΣΤΟΝ Η/Υ ΑΥΞΗΘΗΚΑΝ; </vt:lpstr>
      <vt:lpstr>Ερωτηση 7:ΠΟΣΟ ΑΣΦΑΛΗΣ ΝΙΩΘΕΤΕ ΓΙΑ ΤΑ ΔΗΜΟΣΙΕΥΜΕΝΑ ΠΡΟΣΩΠΙΚΑ ΣΑΣ ΔΕΔΟΜΕΝΑ ΣΤΟ LINKED IN; </vt:lpstr>
      <vt:lpstr>Ερωτηση 8:ΕΠΙΚΟΙΝΩΝΕΙΤΕ ΚΑΘΟΛΟΥ ΜΕ ΞΕΝΟΥΣ(ΔΙΑΦΟΡΕΤΙΚΗΣ ΕΘΝΟΤΗΤΑΣ ΧΡΗΣΤΕΣ) ΣΤΟ LINKED IN; </vt:lpstr>
      <vt:lpstr>Ερωτηση 9:ΣΑΣ ΕΧΕΙ ΩΦΕΛΗΣΕΙ ΤΟ LINKED IN; </vt:lpstr>
      <vt:lpstr>Eρωτηση 10:ΤΙ ΚΕΡΔΙΖΕΤΕ ΧΡΗΣΙΜΟΠΟΙΩΝΤΑΣ ΤΟ LINKED IN; </vt:lpstr>
      <vt:lpstr>Συμπερασματα...</vt:lpstr>
      <vt:lpstr>Βιβλιογραφια..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IN</dc:title>
  <dc:creator>user</dc:creator>
  <cp:lastModifiedBy>user</cp:lastModifiedBy>
  <cp:revision>40</cp:revision>
  <dcterms:created xsi:type="dcterms:W3CDTF">2013-01-15T15:37:06Z</dcterms:created>
  <dcterms:modified xsi:type="dcterms:W3CDTF">2013-01-15T19:53:21Z</dcterms:modified>
</cp:coreProperties>
</file>