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57" r:id="rId3"/>
    <p:sldId id="258" r:id="rId4"/>
    <p:sldId id="265" r:id="rId5"/>
    <p:sldId id="369" r:id="rId6"/>
    <p:sldId id="274" r:id="rId7"/>
    <p:sldId id="267" r:id="rId8"/>
    <p:sldId id="273" r:id="rId9"/>
    <p:sldId id="275" r:id="rId10"/>
    <p:sldId id="277" r:id="rId11"/>
    <p:sldId id="351" r:id="rId12"/>
    <p:sldId id="360" r:id="rId13"/>
    <p:sldId id="295" r:id="rId14"/>
    <p:sldId id="297" r:id="rId15"/>
    <p:sldId id="278" r:id="rId16"/>
    <p:sldId id="294" r:id="rId17"/>
    <p:sldId id="361" r:id="rId18"/>
    <p:sldId id="362" r:id="rId19"/>
    <p:sldId id="363" r:id="rId20"/>
    <p:sldId id="364" r:id="rId21"/>
    <p:sldId id="365" r:id="rId22"/>
    <p:sldId id="366" r:id="rId23"/>
    <p:sldId id="367" r:id="rId24"/>
    <p:sldId id="300" r:id="rId25"/>
    <p:sldId id="303" r:id="rId26"/>
    <p:sldId id="304" r:id="rId27"/>
    <p:sldId id="305" r:id="rId28"/>
    <p:sldId id="307" r:id="rId29"/>
    <p:sldId id="309" r:id="rId30"/>
    <p:sldId id="310" r:id="rId31"/>
    <p:sldId id="311" r:id="rId32"/>
    <p:sldId id="314" r:id="rId33"/>
    <p:sldId id="316" r:id="rId34"/>
    <p:sldId id="319" r:id="rId35"/>
    <p:sldId id="320" r:id="rId36"/>
    <p:sldId id="321" r:id="rId37"/>
    <p:sldId id="322" r:id="rId38"/>
    <p:sldId id="323" r:id="rId39"/>
    <p:sldId id="324" r:id="rId40"/>
    <p:sldId id="325" r:id="rId41"/>
    <p:sldId id="330" r:id="rId42"/>
    <p:sldId id="326" r:id="rId43"/>
    <p:sldId id="328" r:id="rId44"/>
    <p:sldId id="327" r:id="rId45"/>
    <p:sldId id="335" r:id="rId46"/>
    <p:sldId id="336" r:id="rId47"/>
    <p:sldId id="332" r:id="rId48"/>
    <p:sldId id="334" r:id="rId49"/>
    <p:sldId id="337" r:id="rId50"/>
    <p:sldId id="340" r:id="rId51"/>
    <p:sldId id="339" r:id="rId52"/>
    <p:sldId id="341" r:id="rId53"/>
    <p:sldId id="342" r:id="rId54"/>
    <p:sldId id="372" r:id="rId55"/>
    <p:sldId id="371" r:id="rId56"/>
  </p:sldIdLst>
  <p:sldSz cx="9144000" cy="6858000" type="screen4x3"/>
  <p:notesSz cx="6858000" cy="9144000"/>
  <p:defaultTextStyle>
    <a:defPPr>
      <a:defRPr lang="en-GB"/>
    </a:defPPr>
    <a:lvl1pPr algn="l" rtl="0" fontAlgn="base">
      <a:spcBef>
        <a:spcPct val="20000"/>
      </a:spcBef>
      <a:spcAft>
        <a:spcPct val="0"/>
      </a:spcAft>
      <a:buClr>
        <a:schemeClr val="hlink"/>
      </a:buClr>
      <a:buSzPct val="60000"/>
      <a:buFont typeface="Wingdings" pitchFamily="2" charset="2"/>
      <a:buChar char="n"/>
      <a:defRPr sz="2400" kern="1200">
        <a:solidFill>
          <a:schemeClr val="tx1"/>
        </a:solidFill>
        <a:latin typeface="Arial" charset="0"/>
        <a:ea typeface="+mn-ea"/>
        <a:cs typeface="+mn-cs"/>
      </a:defRPr>
    </a:lvl1pPr>
    <a:lvl2pPr marL="457200" algn="l" rtl="0" fontAlgn="base">
      <a:spcBef>
        <a:spcPct val="20000"/>
      </a:spcBef>
      <a:spcAft>
        <a:spcPct val="0"/>
      </a:spcAft>
      <a:buClr>
        <a:schemeClr val="hlink"/>
      </a:buClr>
      <a:buSzPct val="60000"/>
      <a:buFont typeface="Wingdings" pitchFamily="2" charset="2"/>
      <a:buChar char="n"/>
      <a:defRPr sz="2400" kern="1200">
        <a:solidFill>
          <a:schemeClr val="tx1"/>
        </a:solidFill>
        <a:latin typeface="Arial" charset="0"/>
        <a:ea typeface="+mn-ea"/>
        <a:cs typeface="+mn-cs"/>
      </a:defRPr>
    </a:lvl2pPr>
    <a:lvl3pPr marL="914400" algn="l" rtl="0" fontAlgn="base">
      <a:spcBef>
        <a:spcPct val="20000"/>
      </a:spcBef>
      <a:spcAft>
        <a:spcPct val="0"/>
      </a:spcAft>
      <a:buClr>
        <a:schemeClr val="hlink"/>
      </a:buClr>
      <a:buSzPct val="60000"/>
      <a:buFont typeface="Wingdings" pitchFamily="2" charset="2"/>
      <a:buChar char="n"/>
      <a:defRPr sz="2400" kern="1200">
        <a:solidFill>
          <a:schemeClr val="tx1"/>
        </a:solidFill>
        <a:latin typeface="Arial" charset="0"/>
        <a:ea typeface="+mn-ea"/>
        <a:cs typeface="+mn-cs"/>
      </a:defRPr>
    </a:lvl3pPr>
    <a:lvl4pPr marL="1371600" algn="l" rtl="0" fontAlgn="base">
      <a:spcBef>
        <a:spcPct val="20000"/>
      </a:spcBef>
      <a:spcAft>
        <a:spcPct val="0"/>
      </a:spcAft>
      <a:buClr>
        <a:schemeClr val="hlink"/>
      </a:buClr>
      <a:buSzPct val="60000"/>
      <a:buFont typeface="Wingdings" pitchFamily="2" charset="2"/>
      <a:buChar char="n"/>
      <a:defRPr sz="2400" kern="1200">
        <a:solidFill>
          <a:schemeClr val="tx1"/>
        </a:solidFill>
        <a:latin typeface="Arial" charset="0"/>
        <a:ea typeface="+mn-ea"/>
        <a:cs typeface="+mn-cs"/>
      </a:defRPr>
    </a:lvl4pPr>
    <a:lvl5pPr marL="1828800" algn="l" rtl="0" fontAlgn="base">
      <a:spcBef>
        <a:spcPct val="20000"/>
      </a:spcBef>
      <a:spcAft>
        <a:spcPct val="0"/>
      </a:spcAft>
      <a:buClr>
        <a:schemeClr val="hlink"/>
      </a:buClr>
      <a:buSzPct val="60000"/>
      <a:buFont typeface="Wingdings" pitchFamily="2" charset="2"/>
      <a:buChar char="n"/>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14" autoAdjust="0"/>
    <p:restoredTop sz="90952" autoAdjust="0"/>
  </p:normalViewPr>
  <p:slideViewPr>
    <p:cSldViewPr>
      <p:cViewPr>
        <p:scale>
          <a:sx n="66" d="100"/>
          <a:sy n="66" d="100"/>
        </p:scale>
        <p:origin x="-148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latin typeface="Times New Roman" charset="0"/>
              </a:defRPr>
            </a:lvl1pPr>
          </a:lstStyle>
          <a:p>
            <a:endParaRPr lang="en-GB"/>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latin typeface="Times New Roman" charset="0"/>
              </a:defRPr>
            </a:lvl1pPr>
          </a:lstStyle>
          <a:p>
            <a:endParaRPr lang="en-GB"/>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latin typeface="Times New Roman" charset="0"/>
              </a:defRPr>
            </a:lvl1pPr>
          </a:lstStyle>
          <a:p>
            <a:endParaRPr lang="el-G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latin typeface="Times New Roman" charset="0"/>
              </a:defRPr>
            </a:lvl1pPr>
          </a:lstStyle>
          <a:p>
            <a:fld id="{8F901160-6450-4569-A872-9D2CDF6E6AA8}" type="slidenum">
              <a:rPr lang="en-GB"/>
              <a:pPr/>
              <a:t>‹#›</a:t>
            </a:fld>
            <a:endParaRPr lang="en-GB"/>
          </a:p>
        </p:txBody>
      </p:sp>
    </p:spTree>
    <p:extLst>
      <p:ext uri="{BB962C8B-B14F-4D97-AF65-F5344CB8AC3E}">
        <p14:creationId xmlns:p14="http://schemas.microsoft.com/office/powerpoint/2010/main" val="237580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latin typeface="Times New Roman" charset="0"/>
              </a:defRPr>
            </a:lvl1pPr>
          </a:lstStyle>
          <a:p>
            <a:endParaRPr lang="en-GB"/>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latin typeface="Times New Roman" charset="0"/>
              </a:defRPr>
            </a:lvl1pPr>
          </a:lstStyle>
          <a:p>
            <a:endParaRPr lang="en-GB"/>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latin typeface="Times New Roman" charset="0"/>
              </a:defRPr>
            </a:lvl1pPr>
          </a:lstStyle>
          <a:p>
            <a:endParaRPr lang="en-GB"/>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latin typeface="Times New Roman" charset="0"/>
              </a:defRPr>
            </a:lvl1pPr>
          </a:lstStyle>
          <a:p>
            <a:fld id="{8094E969-4EE5-4CEA-BE1C-D3CCA8369A82}" type="slidenum">
              <a:rPr lang="en-GB"/>
              <a:pPr/>
              <a:t>‹#›</a:t>
            </a:fld>
            <a:endParaRPr lang="en-GB"/>
          </a:p>
        </p:txBody>
      </p:sp>
    </p:spTree>
    <p:extLst>
      <p:ext uri="{BB962C8B-B14F-4D97-AF65-F5344CB8AC3E}">
        <p14:creationId xmlns:p14="http://schemas.microsoft.com/office/powerpoint/2010/main" val="1227573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2E07A-F2FE-47C2-9414-0A832C0A449A}" type="slidenum">
              <a:rPr lang="en-GB"/>
              <a:pPr/>
              <a:t>1</a:t>
            </a:fld>
            <a:endParaRPr lang="en-GB"/>
          </a:p>
        </p:txBody>
      </p:sp>
      <p:sp>
        <p:nvSpPr>
          <p:cNvPr id="128002" name="Rectangle 1026"/>
          <p:cNvSpPr>
            <a:spLocks noChangeArrowheads="1" noTextEdit="1"/>
          </p:cNvSpPr>
          <p:nvPr>
            <p:ph type="sldImg"/>
          </p:nvPr>
        </p:nvSpPr>
        <p:spPr>
          <a:ln/>
        </p:spPr>
      </p:sp>
      <p:sp>
        <p:nvSpPr>
          <p:cNvPr id="128003"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CD569-2FEE-4AC1-9EE3-124BC64EF9CE}" type="slidenum">
              <a:rPr lang="en-GB"/>
              <a:pPr/>
              <a:t>10</a:t>
            </a:fld>
            <a:endParaRPr lang="en-GB"/>
          </a:p>
        </p:txBody>
      </p:sp>
      <p:sp>
        <p:nvSpPr>
          <p:cNvPr id="147458" name="Rectangle 1026"/>
          <p:cNvSpPr>
            <a:spLocks noChangeArrowheads="1" noTextEdit="1"/>
          </p:cNvSpPr>
          <p:nvPr>
            <p:ph type="sldImg"/>
          </p:nvPr>
        </p:nvSpPr>
        <p:spPr>
          <a:ln/>
        </p:spPr>
      </p:sp>
      <p:sp>
        <p:nvSpPr>
          <p:cNvPr id="147459"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E24CC-C7D8-4BA5-9B73-8796022382AC}" type="slidenum">
              <a:rPr lang="en-GB"/>
              <a:pPr/>
              <a:t>11</a:t>
            </a:fld>
            <a:endParaRPr lang="en-GB"/>
          </a:p>
        </p:txBody>
      </p:sp>
      <p:sp>
        <p:nvSpPr>
          <p:cNvPr id="156674" name="Rectangle 2050"/>
          <p:cNvSpPr>
            <a:spLocks noChangeArrowheads="1" noTextEdit="1"/>
          </p:cNvSpPr>
          <p:nvPr>
            <p:ph type="sldImg"/>
          </p:nvPr>
        </p:nvSpPr>
        <p:spPr>
          <a:ln/>
        </p:spPr>
      </p:sp>
      <p:sp>
        <p:nvSpPr>
          <p:cNvPr id="156675" name="Rectangle 2051"/>
          <p:cNvSpPr>
            <a:spLocks noGrp="1" noChangeArrowheads="1"/>
          </p:cNvSpPr>
          <p:nvPr>
            <p:ph type="body"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3DC78-511A-4834-8078-158E8A88BCF0}" type="slidenum">
              <a:rPr lang="en-GB"/>
              <a:pPr/>
              <a:t>12</a:t>
            </a:fld>
            <a:endParaRPr lang="en-GB"/>
          </a:p>
        </p:txBody>
      </p:sp>
      <p:sp>
        <p:nvSpPr>
          <p:cNvPr id="150530" name="Rectangle 2050"/>
          <p:cNvSpPr>
            <a:spLocks noChangeArrowheads="1" noTextEdit="1"/>
          </p:cNvSpPr>
          <p:nvPr>
            <p:ph type="sldImg"/>
          </p:nvPr>
        </p:nvSpPr>
        <p:spPr>
          <a:ln/>
        </p:spPr>
      </p:sp>
      <p:sp>
        <p:nvSpPr>
          <p:cNvPr id="150531" name="Rectangle 2051"/>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DE0DB-EE29-46B3-82E2-1C6E29D09825}" type="slidenum">
              <a:rPr lang="en-GB"/>
              <a:pPr/>
              <a:t>13</a:t>
            </a:fld>
            <a:endParaRPr lang="en-GB"/>
          </a:p>
        </p:txBody>
      </p:sp>
      <p:sp>
        <p:nvSpPr>
          <p:cNvPr id="224258" name="Rectangle 3074"/>
          <p:cNvSpPr>
            <a:spLocks noChangeArrowheads="1" noTextEdit="1"/>
          </p:cNvSpPr>
          <p:nvPr>
            <p:ph type="sldImg"/>
          </p:nvPr>
        </p:nvSpPr>
        <p:spPr>
          <a:ln/>
        </p:spPr>
      </p:sp>
      <p:sp>
        <p:nvSpPr>
          <p:cNvPr id="224259" name="Rectangle 3075"/>
          <p:cNvSpPr>
            <a:spLocks noGrp="1" noChangeArrowheads="1"/>
          </p:cNvSpPr>
          <p:nvPr>
            <p:ph type="body"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71BFD-AB4D-4DA5-B929-1C4D71E30CF6}" type="slidenum">
              <a:rPr lang="en-GB"/>
              <a:pPr/>
              <a:t>14</a:t>
            </a:fld>
            <a:endParaRPr lang="en-GB"/>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2E797-3788-4CB6-B318-BE497DFB4587}" type="slidenum">
              <a:rPr lang="en-GB"/>
              <a:pPr/>
              <a:t>15</a:t>
            </a:fld>
            <a:endParaRPr lang="en-GB"/>
          </a:p>
        </p:txBody>
      </p:sp>
      <p:sp>
        <p:nvSpPr>
          <p:cNvPr id="148482" name="Rectangle 1026"/>
          <p:cNvSpPr>
            <a:spLocks noChangeArrowheads="1" noTextEdit="1"/>
          </p:cNvSpPr>
          <p:nvPr>
            <p:ph type="sldImg"/>
          </p:nvPr>
        </p:nvSpPr>
        <p:spPr>
          <a:ln/>
        </p:spPr>
      </p:sp>
      <p:sp>
        <p:nvSpPr>
          <p:cNvPr id="148483"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125F1-EC95-454B-9159-DE1EAF8933A5}" type="slidenum">
              <a:rPr lang="en-GB"/>
              <a:pPr/>
              <a:t>16</a:t>
            </a:fld>
            <a:endParaRPr lang="en-GB"/>
          </a:p>
        </p:txBody>
      </p:sp>
      <p:sp>
        <p:nvSpPr>
          <p:cNvPr id="223234" name="Rectangle 2"/>
          <p:cNvSpPr>
            <a:spLocks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6E7CD-3175-4EB7-ABFF-1209B66D152C}" type="slidenum">
              <a:rPr lang="en-GB"/>
              <a:pPr/>
              <a:t>17</a:t>
            </a:fld>
            <a:endParaRPr lang="en-GB"/>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15348-D6B5-426C-993F-08CC45992222}" type="slidenum">
              <a:rPr lang="en-GB"/>
              <a:pPr/>
              <a:t>18</a:t>
            </a:fld>
            <a:endParaRPr lang="en-GB"/>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D28E5-B0A5-4A7A-A78C-123B256A4684}" type="slidenum">
              <a:rPr lang="en-GB"/>
              <a:pPr/>
              <a:t>19</a:t>
            </a:fld>
            <a:endParaRPr lang="en-GB"/>
          </a:p>
        </p:txBody>
      </p:sp>
      <p:sp>
        <p:nvSpPr>
          <p:cNvPr id="160770" name="Rectangle 2050"/>
          <p:cNvSpPr>
            <a:spLocks noChangeArrowheads="1" noTextEdit="1"/>
          </p:cNvSpPr>
          <p:nvPr>
            <p:ph type="sldImg"/>
          </p:nvPr>
        </p:nvSpPr>
        <p:spPr>
          <a:ln/>
        </p:spPr>
      </p:sp>
      <p:sp>
        <p:nvSpPr>
          <p:cNvPr id="160771" name="Rectangle 2051"/>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37E8D-E501-42AC-B485-E5F4E6B229FE}" type="slidenum">
              <a:rPr lang="en-GB"/>
              <a:pPr/>
              <a:t>2</a:t>
            </a:fld>
            <a:endParaRPr lang="en-GB"/>
          </a:p>
        </p:txBody>
      </p:sp>
      <p:sp>
        <p:nvSpPr>
          <p:cNvPr id="129026" name="Rectangle 1026"/>
          <p:cNvSpPr>
            <a:spLocks noChangeArrowheads="1" noTextEdit="1"/>
          </p:cNvSpPr>
          <p:nvPr>
            <p:ph type="sldImg"/>
          </p:nvPr>
        </p:nvSpPr>
        <p:spPr>
          <a:ln/>
        </p:spPr>
      </p:sp>
      <p:sp>
        <p:nvSpPr>
          <p:cNvPr id="129027"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28994-CECD-487E-B1DD-C58F9E021687}" type="slidenum">
              <a:rPr lang="en-GB"/>
              <a:pPr/>
              <a:t>20</a:t>
            </a:fld>
            <a:endParaRPr lang="en-GB"/>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2F270-464D-4304-B607-E5A38C75C66F}" type="slidenum">
              <a:rPr lang="en-GB"/>
              <a:pPr/>
              <a:t>21</a:t>
            </a:fld>
            <a:endParaRPr lang="en-GB"/>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D3A66-E8F6-4644-916F-86813A815B2A}" type="slidenum">
              <a:rPr lang="en-GB"/>
              <a:pPr/>
              <a:t>22</a:t>
            </a:fld>
            <a:endParaRPr lang="en-GB"/>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D25E8-9912-46B0-9CE0-A811E62A6A64}" type="slidenum">
              <a:rPr lang="en-GB"/>
              <a:pPr/>
              <a:t>23</a:t>
            </a:fld>
            <a:endParaRPr lang="en-GB"/>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94DA7-A51B-4180-B191-F9CF35A3ABF0}" type="slidenum">
              <a:rPr lang="en-GB"/>
              <a:pPr/>
              <a:t>24</a:t>
            </a:fld>
            <a:endParaRPr lang="en-GB"/>
          </a:p>
        </p:txBody>
      </p:sp>
      <p:sp>
        <p:nvSpPr>
          <p:cNvPr id="172034" name="Rectangle 1026"/>
          <p:cNvSpPr>
            <a:spLocks noChangeArrowheads="1" noTextEdit="1"/>
          </p:cNvSpPr>
          <p:nvPr>
            <p:ph type="sldImg"/>
          </p:nvPr>
        </p:nvSpPr>
        <p:spPr>
          <a:ln/>
        </p:spPr>
      </p:sp>
      <p:sp>
        <p:nvSpPr>
          <p:cNvPr id="172035"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89A11-F934-4B60-94AE-1AD76C338431}" type="slidenum">
              <a:rPr lang="en-GB"/>
              <a:pPr/>
              <a:t>25</a:t>
            </a:fld>
            <a:endParaRPr lang="en-GB"/>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AD124-E105-491F-94D1-E7714575AE97}" type="slidenum">
              <a:rPr lang="en-GB"/>
              <a:pPr/>
              <a:t>26</a:t>
            </a:fld>
            <a:endParaRPr lang="en-GB"/>
          </a:p>
        </p:txBody>
      </p:sp>
      <p:sp>
        <p:nvSpPr>
          <p:cNvPr id="174082" name="Rectangle 1026"/>
          <p:cNvSpPr>
            <a:spLocks noChangeArrowheads="1" noTextEdit="1"/>
          </p:cNvSpPr>
          <p:nvPr>
            <p:ph type="sldImg"/>
          </p:nvPr>
        </p:nvSpPr>
        <p:spPr>
          <a:ln/>
        </p:spPr>
      </p:sp>
      <p:sp>
        <p:nvSpPr>
          <p:cNvPr id="174083"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F631D-8B7F-497E-BD86-7E7633C9DFA4}" type="slidenum">
              <a:rPr lang="en-GB"/>
              <a:pPr/>
              <a:t>27</a:t>
            </a:fld>
            <a:endParaRPr lang="en-GB"/>
          </a:p>
        </p:txBody>
      </p:sp>
      <p:sp>
        <p:nvSpPr>
          <p:cNvPr id="175106" name="Rectangle 1026"/>
          <p:cNvSpPr>
            <a:spLocks noChangeArrowheads="1" noTextEdit="1"/>
          </p:cNvSpPr>
          <p:nvPr>
            <p:ph type="sldImg"/>
          </p:nvPr>
        </p:nvSpPr>
        <p:spPr>
          <a:ln/>
        </p:spPr>
      </p:sp>
      <p:sp>
        <p:nvSpPr>
          <p:cNvPr id="175107"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34C1D-091A-4BF0-BC78-E09CC68E253B}" type="slidenum">
              <a:rPr lang="en-GB"/>
              <a:pPr/>
              <a:t>28</a:t>
            </a:fld>
            <a:endParaRPr lang="en-GB"/>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F488C-F691-4A6A-86B0-5B2A01123B27}" type="slidenum">
              <a:rPr lang="en-GB"/>
              <a:pPr/>
              <a:t>29</a:t>
            </a:fld>
            <a:endParaRPr lang="en-GB"/>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CCCB0-1A0A-43A0-B2AE-B5106A50E343}" type="slidenum">
              <a:rPr lang="en-GB"/>
              <a:pPr/>
              <a:t>3</a:t>
            </a:fld>
            <a:endParaRPr lang="en-GB"/>
          </a:p>
        </p:txBody>
      </p:sp>
      <p:sp>
        <p:nvSpPr>
          <p:cNvPr id="130050" name="Rectangle 1026"/>
          <p:cNvSpPr>
            <a:spLocks noChangeArrowheads="1" noTextEdit="1"/>
          </p:cNvSpPr>
          <p:nvPr>
            <p:ph type="sldImg"/>
          </p:nvPr>
        </p:nvSpPr>
        <p:spPr>
          <a:ln/>
        </p:spPr>
      </p:sp>
      <p:sp>
        <p:nvSpPr>
          <p:cNvPr id="130051"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4396C-B104-408F-B33B-5A4E5E62E375}" type="slidenum">
              <a:rPr lang="en-GB"/>
              <a:pPr/>
              <a:t>30</a:t>
            </a:fld>
            <a:endParaRPr lang="en-GB"/>
          </a:p>
        </p:txBody>
      </p:sp>
      <p:sp>
        <p:nvSpPr>
          <p:cNvPr id="179202" name="Rectangle 1026"/>
          <p:cNvSpPr>
            <a:spLocks noChangeArrowheads="1" noTextEdit="1"/>
          </p:cNvSpPr>
          <p:nvPr>
            <p:ph type="sldImg"/>
          </p:nvPr>
        </p:nvSpPr>
        <p:spPr>
          <a:ln/>
        </p:spPr>
      </p:sp>
      <p:sp>
        <p:nvSpPr>
          <p:cNvPr id="179203"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342B9-25CA-413F-9BE9-590BF3B97C66}" type="slidenum">
              <a:rPr lang="en-GB"/>
              <a:pPr/>
              <a:t>31</a:t>
            </a:fld>
            <a:endParaRPr lang="en-GB"/>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D965E-316C-446D-A441-572771B527CF}" type="slidenum">
              <a:rPr lang="en-GB"/>
              <a:pPr/>
              <a:t>32</a:t>
            </a:fld>
            <a:endParaRPr lang="en-GB"/>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D9FCD-53A1-42DC-ADED-807D487479ED}" type="slidenum">
              <a:rPr lang="en-GB"/>
              <a:pPr/>
              <a:t>33</a:t>
            </a:fld>
            <a:endParaRPr lang="en-GB"/>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7F307-085B-48C1-A03B-1CEC5D03F3DB}" type="slidenum">
              <a:rPr lang="en-GB"/>
              <a:pPr/>
              <a:t>34</a:t>
            </a:fld>
            <a:endParaRPr lang="en-GB"/>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10A24-BBDA-4957-8FC4-F12EF8AF9A35}" type="slidenum">
              <a:rPr lang="en-GB"/>
              <a:pPr/>
              <a:t>35</a:t>
            </a:fld>
            <a:endParaRPr lang="en-GB"/>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BD738-9457-4EF7-BC92-BBA1DAC82F90}" type="slidenum">
              <a:rPr lang="en-GB"/>
              <a:pPr/>
              <a:t>36</a:t>
            </a:fld>
            <a:endParaRPr lang="en-GB"/>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9D8F4-75AD-4CAA-B77B-798089BF53F9}" type="slidenum">
              <a:rPr lang="en-GB"/>
              <a:pPr/>
              <a:t>37</a:t>
            </a:fld>
            <a:endParaRPr lang="en-GB"/>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A4007-47A0-46F8-A40E-CCB9111E90DD}" type="slidenum">
              <a:rPr lang="en-GB"/>
              <a:pPr/>
              <a:t>38</a:t>
            </a:fld>
            <a:endParaRPr lang="en-GB"/>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FA988-192F-4B65-990A-557F4B068076}" type="slidenum">
              <a:rPr lang="en-GB"/>
              <a:pPr/>
              <a:t>39</a:t>
            </a:fld>
            <a:endParaRPr lang="en-GB"/>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32A41-C81A-4746-935C-61C34DA69900}" type="slidenum">
              <a:rPr lang="en-GB"/>
              <a:pPr/>
              <a:t>4</a:t>
            </a:fld>
            <a:endParaRPr lang="en-GB"/>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21A46-8AE8-4EF7-922A-8439B6EAAA3E}" type="slidenum">
              <a:rPr lang="en-GB"/>
              <a:pPr/>
              <a:t>40</a:t>
            </a:fld>
            <a:endParaRPr lang="en-GB"/>
          </a:p>
        </p:txBody>
      </p:sp>
      <p:sp>
        <p:nvSpPr>
          <p:cNvPr id="196610" name="Rectangle 1026"/>
          <p:cNvSpPr>
            <a:spLocks noChangeArrowheads="1" noTextEdit="1"/>
          </p:cNvSpPr>
          <p:nvPr>
            <p:ph type="sldImg"/>
          </p:nvPr>
        </p:nvSpPr>
        <p:spPr>
          <a:ln/>
        </p:spPr>
      </p:sp>
      <p:sp>
        <p:nvSpPr>
          <p:cNvPr id="196611"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2D4A9-5598-4F73-A1D7-83F7F52B2685}" type="slidenum">
              <a:rPr lang="en-GB"/>
              <a:pPr/>
              <a:t>41</a:t>
            </a:fld>
            <a:endParaRPr lang="en-GB"/>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88865-6475-44F9-853F-4F1C7E7C754E}" type="slidenum">
              <a:rPr lang="en-GB"/>
              <a:pPr/>
              <a:t>42</a:t>
            </a:fld>
            <a:endParaRPr lang="en-GB"/>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813E7-0953-40AE-AEDB-2D8DC0BCB327}" type="slidenum">
              <a:rPr lang="en-GB"/>
              <a:pPr/>
              <a:t>43</a:t>
            </a:fld>
            <a:endParaRPr lang="en-GB"/>
          </a:p>
        </p:txBody>
      </p:sp>
      <p:sp>
        <p:nvSpPr>
          <p:cNvPr id="199682" name="Rectangle 1026"/>
          <p:cNvSpPr>
            <a:spLocks noChangeArrowheads="1" noTextEdit="1"/>
          </p:cNvSpPr>
          <p:nvPr>
            <p:ph type="sldImg"/>
          </p:nvPr>
        </p:nvSpPr>
        <p:spPr>
          <a:ln/>
        </p:spPr>
      </p:sp>
      <p:sp>
        <p:nvSpPr>
          <p:cNvPr id="199683"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3B555-81EA-4ABA-BC3D-4874AFF98AF0}" type="slidenum">
              <a:rPr lang="en-GB"/>
              <a:pPr/>
              <a:t>44</a:t>
            </a:fld>
            <a:endParaRPr lang="en-GB"/>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64DE3-5B0F-40EE-A7AA-D57F12D28D96}" type="slidenum">
              <a:rPr lang="en-GB"/>
              <a:pPr/>
              <a:t>45</a:t>
            </a:fld>
            <a:endParaRPr lang="en-GB"/>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125C2-27B2-4532-A8A4-5C811D3EC57E}" type="slidenum">
              <a:rPr lang="en-GB"/>
              <a:pPr/>
              <a:t>46</a:t>
            </a:fld>
            <a:endParaRPr lang="en-GB"/>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0DD97-8B4C-42DD-B3D2-33AF87632FBA}" type="slidenum">
              <a:rPr lang="en-GB"/>
              <a:pPr/>
              <a:t>47</a:t>
            </a:fld>
            <a:endParaRPr lang="en-GB"/>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E9A70-71B5-4DE8-A260-4F052A0322AA}" type="slidenum">
              <a:rPr lang="en-GB"/>
              <a:pPr/>
              <a:t>48</a:t>
            </a:fld>
            <a:endParaRPr lang="en-GB"/>
          </a:p>
        </p:txBody>
      </p:sp>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FA911-6E80-4A67-9967-D50FC398D797}" type="slidenum">
              <a:rPr lang="en-GB"/>
              <a:pPr/>
              <a:t>49</a:t>
            </a:fld>
            <a:endParaRPr lang="en-GB"/>
          </a:p>
        </p:txBody>
      </p:sp>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F8C00-F365-49C5-8C97-4297403D70E0}" type="slidenum">
              <a:rPr lang="en-GB"/>
              <a:pPr/>
              <a:t>5</a:t>
            </a:fld>
            <a:endParaRPr lang="en-GB"/>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68633-5AF7-4AAF-B89A-7CC142E9F85A}" type="slidenum">
              <a:rPr lang="en-GB"/>
              <a:pPr/>
              <a:t>50</a:t>
            </a:fld>
            <a:endParaRPr lang="en-GB"/>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1EB78-A84C-4966-8F0C-562A5C8DE37D}" type="slidenum">
              <a:rPr lang="en-GB"/>
              <a:pPr/>
              <a:t>51</a:t>
            </a:fld>
            <a:endParaRPr lang="en-GB"/>
          </a:p>
        </p:txBody>
      </p:sp>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FB970-A4F0-4354-980F-3631A768938A}" type="slidenum">
              <a:rPr lang="en-GB"/>
              <a:pPr/>
              <a:t>52</a:t>
            </a:fld>
            <a:endParaRPr lang="en-GB"/>
          </a:p>
        </p:txBody>
      </p:sp>
      <p:sp>
        <p:nvSpPr>
          <p:cNvPr id="211970" name="Rectangle 2"/>
          <p:cNvSpPr>
            <a:spLocks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74CF4-A892-4BD0-9C7B-897C934E5CD5}" type="slidenum">
              <a:rPr lang="en-GB"/>
              <a:pPr/>
              <a:t>53</a:t>
            </a:fld>
            <a:endParaRPr lang="en-GB"/>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55546-DA51-479F-9CAD-4C3764D14A6E}" type="slidenum">
              <a:rPr lang="en-GB"/>
              <a:pPr/>
              <a:t>54</a:t>
            </a:fld>
            <a:endParaRPr lang="en-GB"/>
          </a:p>
        </p:txBody>
      </p:sp>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5AE4D-12E9-4DBE-9257-E9310474F4FC}" type="slidenum">
              <a:rPr lang="en-GB"/>
              <a:pPr/>
              <a:t>55</a:t>
            </a:fld>
            <a:endParaRPr lang="en-GB"/>
          </a:p>
        </p:txBody>
      </p:sp>
      <p:sp>
        <p:nvSpPr>
          <p:cNvPr id="230402" name="Rectangle 2"/>
          <p:cNvSpPr>
            <a:spLocks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A601E-9BBF-48CE-8AFE-BDFB6C52127E}" type="slidenum">
              <a:rPr lang="en-GB"/>
              <a:pPr/>
              <a:t>6</a:t>
            </a:fld>
            <a:endParaRPr lang="en-GB"/>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59B0C-650D-41AE-A60B-ADBA108D690A}" type="slidenum">
              <a:rPr lang="en-GB"/>
              <a:pPr/>
              <a:t>7</a:t>
            </a:fld>
            <a:endParaRPr lang="en-GB"/>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EB2B3-E2DB-4FF9-B29B-00ACD246B5FA}" type="slidenum">
              <a:rPr lang="en-GB"/>
              <a:pPr/>
              <a:t>8</a:t>
            </a:fld>
            <a:endParaRPr lang="en-GB"/>
          </a:p>
        </p:txBody>
      </p:sp>
      <p:sp>
        <p:nvSpPr>
          <p:cNvPr id="144386" name="Rectangle 1026"/>
          <p:cNvSpPr>
            <a:spLocks noChangeArrowheads="1" noTextEdit="1"/>
          </p:cNvSpPr>
          <p:nvPr>
            <p:ph type="sldImg"/>
          </p:nvPr>
        </p:nvSpPr>
        <p:spPr>
          <a:ln/>
        </p:spPr>
      </p:sp>
      <p:sp>
        <p:nvSpPr>
          <p:cNvPr id="144387" name="Rectangle 1027"/>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7BF799-ED69-4CC4-8B94-FCD6E2695C65}" type="slidenum">
              <a:rPr lang="en-GB"/>
              <a:pPr/>
              <a:t>9</a:t>
            </a:fld>
            <a:endParaRPr lang="en-GB"/>
          </a:p>
        </p:txBody>
      </p:sp>
      <p:sp>
        <p:nvSpPr>
          <p:cNvPr id="146434" name="Rectangle 1026"/>
          <p:cNvSpPr>
            <a:spLocks noChangeArrowheads="1" noTextEdit="1"/>
          </p:cNvSpPr>
          <p:nvPr>
            <p:ph type="sldImg"/>
          </p:nvPr>
        </p:nvSpPr>
        <p:spPr>
          <a:ln/>
        </p:spPr>
      </p:sp>
      <p:sp>
        <p:nvSpPr>
          <p:cNvPr id="146435" name="Rectangle 1027"/>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07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buClrTx/>
              <a:buSzTx/>
              <a:buFontTx/>
              <a:buNone/>
            </a:pPr>
            <a:endParaRPr kumimoji="1" lang="el-GR">
              <a:latin typeface="Times New Roman"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GB" noProof="0" smtClean="0"/>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pPr lvl="0"/>
            <a:r>
              <a:rPr lang="en-GB" noProof="0" smtClean="0"/>
              <a:t>Click to edit Master subtitle style</a:t>
            </a:r>
          </a:p>
        </p:txBody>
      </p:sp>
      <p:sp>
        <p:nvSpPr>
          <p:cNvPr id="3078" name="Rectangle 6"/>
          <p:cNvSpPr>
            <a:spLocks noGrp="1" noChangeArrowheads="1"/>
          </p:cNvSpPr>
          <p:nvPr>
            <p:ph type="dt" sz="quarter" idx="2"/>
          </p:nvPr>
        </p:nvSpPr>
        <p:spPr>
          <a:extLst>
            <a:ext uri="{909E8E84-426E-40DD-AFC4-6F175D3DCCD1}">
              <a14:hiddenFill xmlns:a14="http://schemas.microsoft.com/office/drawing/2010/main">
                <a:solidFill>
                  <a:schemeClr val="accent2"/>
                </a:solidFill>
              </a14:hiddenFill>
            </a:ext>
          </a:extLst>
        </p:spPr>
        <p:txBody>
          <a:bodyPr/>
          <a:lstStyle>
            <a:lvl1pPr>
              <a:defRPr/>
            </a:lvl1pPr>
          </a:lstStyle>
          <a:p>
            <a:fld id="{2BFBB541-9F72-4D40-8454-D2063DBE0EB1}" type="datetime1">
              <a:rPr lang="en-GB"/>
              <a:pPr/>
              <a:t>01/07/2013</a:t>
            </a:fld>
            <a:endParaRPr lang="en-GB"/>
          </a:p>
        </p:txBody>
      </p:sp>
      <p:sp>
        <p:nvSpPr>
          <p:cNvPr id="3079" name="Rectangle 7"/>
          <p:cNvSpPr>
            <a:spLocks noGrp="1" noChangeArrowheads="1"/>
          </p:cNvSpPr>
          <p:nvPr>
            <p:ph type="ftr" sz="quarter" idx="3"/>
          </p:nvPr>
        </p:nvSpPr>
        <p:spPr/>
        <p:txBody>
          <a:bodyPr/>
          <a:lstStyle>
            <a:lvl1pPr>
              <a:defRPr/>
            </a:lvl1pPr>
          </a:lstStyle>
          <a:p>
            <a:endParaRPr lang="en-GB"/>
          </a:p>
        </p:txBody>
      </p:sp>
      <p:sp>
        <p:nvSpPr>
          <p:cNvPr id="3080" name="Rectangle 8"/>
          <p:cNvSpPr>
            <a:spLocks noGrp="1" noChangeArrowheads="1"/>
          </p:cNvSpPr>
          <p:nvPr>
            <p:ph type="sldNum" sz="quarter" idx="4"/>
          </p:nvPr>
        </p:nvSpPr>
        <p:spPr/>
        <p:txBody>
          <a:bodyPr/>
          <a:lstStyle>
            <a:lvl1pPr>
              <a:defRPr/>
            </a:lvl1pPr>
          </a:lstStyle>
          <a:p>
            <a:fld id="{885187E4-867B-4101-B40F-EE7F4977E3DA}"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fld id="{A0487F66-FC57-4208-9EFD-8D2DD5901A0F}" type="datetime1">
              <a:rPr lang="en-GB"/>
              <a:pPr/>
              <a:t>01/07/2013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FE54642-4906-4B89-9319-8F1D13661C90}" type="slidenum">
              <a:rPr lang="en-GB"/>
              <a:pPr/>
              <a:t>‹#›</a:t>
            </a:fld>
            <a:endParaRPr lang="en-GB"/>
          </a:p>
        </p:txBody>
      </p:sp>
    </p:spTree>
    <p:extLst>
      <p:ext uri="{BB962C8B-B14F-4D97-AF65-F5344CB8AC3E}">
        <p14:creationId xmlns:p14="http://schemas.microsoft.com/office/powerpoint/2010/main" val="403038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fld id="{C81BC8EA-E402-4B72-84C7-52D0A46FB274}" type="datetime1">
              <a:rPr lang="en-GB"/>
              <a:pPr/>
              <a:t>01/07/2013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D48ED70-CDB2-4444-A75B-0EA739828928}" type="slidenum">
              <a:rPr lang="en-GB"/>
              <a:pPr/>
              <a:t>‹#›</a:t>
            </a:fld>
            <a:endParaRPr lang="en-GB"/>
          </a:p>
        </p:txBody>
      </p:sp>
    </p:spTree>
    <p:extLst>
      <p:ext uri="{BB962C8B-B14F-4D97-AF65-F5344CB8AC3E}">
        <p14:creationId xmlns:p14="http://schemas.microsoft.com/office/powerpoint/2010/main" val="2431665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l-GR"/>
          </a:p>
        </p:txBody>
      </p:sp>
      <p:sp>
        <p:nvSpPr>
          <p:cNvPr id="3" name="ClipArt Placeholder 2"/>
          <p:cNvSpPr>
            <a:spLocks noGrp="1"/>
          </p:cNvSpPr>
          <p:nvPr>
            <p:ph type="clipArt" sz="half" idx="1"/>
          </p:nvPr>
        </p:nvSpPr>
        <p:spPr>
          <a:xfrm>
            <a:off x="2819400" y="1981200"/>
            <a:ext cx="2971800" cy="4114800"/>
          </a:xfrm>
        </p:spPr>
        <p:txBody>
          <a:bodyPr/>
          <a:lstStyle/>
          <a:p>
            <a:endParaRPr lang="el-GR"/>
          </a:p>
        </p:txBody>
      </p:sp>
      <p:sp>
        <p:nvSpPr>
          <p:cNvPr id="4" name="Text Placeholder 3"/>
          <p:cNvSpPr>
            <a:spLocks noGrp="1"/>
          </p:cNvSpPr>
          <p:nvPr>
            <p:ph type="body"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304800" y="6248400"/>
            <a:ext cx="1905000" cy="457200"/>
          </a:xfrm>
        </p:spPr>
        <p:txBody>
          <a:bodyPr/>
          <a:lstStyle>
            <a:lvl1pPr>
              <a:defRPr/>
            </a:lvl1pPr>
          </a:lstStyle>
          <a:p>
            <a:fld id="{8CDD0BCC-047A-464C-9547-813D05FE2920}" type="datetime1">
              <a:rPr lang="en-GB"/>
              <a:pPr/>
              <a:t>01/07/2013</a:t>
            </a:fld>
            <a:endParaRPr lang="en-GB"/>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C6D3387-F98D-4526-9D5C-791254676101}" type="slidenum">
              <a:rPr lang="en-GB"/>
              <a:pPr/>
              <a:t>‹#›</a:t>
            </a:fld>
            <a:endParaRPr lang="en-GB"/>
          </a:p>
        </p:txBody>
      </p:sp>
    </p:spTree>
    <p:extLst>
      <p:ext uri="{BB962C8B-B14F-4D97-AF65-F5344CB8AC3E}">
        <p14:creationId xmlns:p14="http://schemas.microsoft.com/office/powerpoint/2010/main" val="373540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fld id="{EEB7196C-505C-4982-AC0A-4EA8EE6A1C2C}" type="datetime1">
              <a:rPr lang="en-GB"/>
              <a:pPr/>
              <a:t>01/07/2013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F32321B-25B7-48E3-9123-5EB5BEB9585B}" type="slidenum">
              <a:rPr lang="en-GB"/>
              <a:pPr/>
              <a:t>‹#›</a:t>
            </a:fld>
            <a:endParaRPr lang="en-GB"/>
          </a:p>
        </p:txBody>
      </p:sp>
    </p:spTree>
    <p:extLst>
      <p:ext uri="{BB962C8B-B14F-4D97-AF65-F5344CB8AC3E}">
        <p14:creationId xmlns:p14="http://schemas.microsoft.com/office/powerpoint/2010/main" val="88817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D1091B0-FF53-4C9F-AB7C-09002651503E}" type="datetime1">
              <a:rPr lang="en-GB"/>
              <a:pPr/>
              <a:t>01/07/2013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4D9276-70A8-47DB-A808-AED503043BD7}" type="slidenum">
              <a:rPr lang="en-GB"/>
              <a:pPr/>
              <a:t>‹#›</a:t>
            </a:fld>
            <a:endParaRPr lang="en-GB"/>
          </a:p>
        </p:txBody>
      </p:sp>
    </p:spTree>
    <p:extLst>
      <p:ext uri="{BB962C8B-B14F-4D97-AF65-F5344CB8AC3E}">
        <p14:creationId xmlns:p14="http://schemas.microsoft.com/office/powerpoint/2010/main" val="244997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fld id="{7AE20401-3628-4559-98CC-8E0611C5F31C}" type="datetime1">
              <a:rPr lang="en-GB"/>
              <a:pPr/>
              <a:t>01/07/2013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FFD2B32-8E23-4033-91EE-DACECBE5BD51}" type="slidenum">
              <a:rPr lang="en-GB"/>
              <a:pPr/>
              <a:t>‹#›</a:t>
            </a:fld>
            <a:endParaRPr lang="en-GB"/>
          </a:p>
        </p:txBody>
      </p:sp>
    </p:spTree>
    <p:extLst>
      <p:ext uri="{BB962C8B-B14F-4D97-AF65-F5344CB8AC3E}">
        <p14:creationId xmlns:p14="http://schemas.microsoft.com/office/powerpoint/2010/main" val="419391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fld id="{8E77C3C9-9868-4050-99E1-5FE3AE564F2E}" type="datetime1">
              <a:rPr lang="en-GB"/>
              <a:pPr/>
              <a:t>01/07/2013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A46A3C1-4ABA-4718-919C-A149497933A5}" type="slidenum">
              <a:rPr lang="en-GB"/>
              <a:pPr/>
              <a:t>‹#›</a:t>
            </a:fld>
            <a:endParaRPr lang="en-GB"/>
          </a:p>
        </p:txBody>
      </p:sp>
    </p:spTree>
    <p:extLst>
      <p:ext uri="{BB962C8B-B14F-4D97-AF65-F5344CB8AC3E}">
        <p14:creationId xmlns:p14="http://schemas.microsoft.com/office/powerpoint/2010/main" val="40438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fld id="{6964F284-1523-4439-8395-4FCC64306031}" type="datetime1">
              <a:rPr lang="en-GB"/>
              <a:pPr/>
              <a:t>01/07/2013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C7A92E9-E952-492D-9DBB-C18FB9659CE5}" type="slidenum">
              <a:rPr lang="en-GB"/>
              <a:pPr/>
              <a:t>‹#›</a:t>
            </a:fld>
            <a:endParaRPr lang="en-GB"/>
          </a:p>
        </p:txBody>
      </p:sp>
    </p:spTree>
    <p:extLst>
      <p:ext uri="{BB962C8B-B14F-4D97-AF65-F5344CB8AC3E}">
        <p14:creationId xmlns:p14="http://schemas.microsoft.com/office/powerpoint/2010/main" val="280059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19A5443-02EB-4FD0-9900-EC2AFA7AFCE8}" type="datetime1">
              <a:rPr lang="en-GB"/>
              <a:pPr/>
              <a:t>01/07/2013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D007808-C610-415C-9902-B791316E04F5}" type="slidenum">
              <a:rPr lang="en-GB"/>
              <a:pPr/>
              <a:t>‹#›</a:t>
            </a:fld>
            <a:endParaRPr lang="en-GB"/>
          </a:p>
        </p:txBody>
      </p:sp>
    </p:spTree>
    <p:extLst>
      <p:ext uri="{BB962C8B-B14F-4D97-AF65-F5344CB8AC3E}">
        <p14:creationId xmlns:p14="http://schemas.microsoft.com/office/powerpoint/2010/main" val="241688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8E95B5-1FD5-4E7D-9B7F-03F30F9A4540}" type="datetime1">
              <a:rPr lang="en-GB"/>
              <a:pPr/>
              <a:t>01/07/2013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18A46BA-FAC7-4F72-909A-5A76E9E0393B}" type="slidenum">
              <a:rPr lang="en-GB"/>
              <a:pPr/>
              <a:t>‹#›</a:t>
            </a:fld>
            <a:endParaRPr lang="en-GB"/>
          </a:p>
        </p:txBody>
      </p:sp>
    </p:spTree>
    <p:extLst>
      <p:ext uri="{BB962C8B-B14F-4D97-AF65-F5344CB8AC3E}">
        <p14:creationId xmlns:p14="http://schemas.microsoft.com/office/powerpoint/2010/main" val="17418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114DD17-41AA-43ED-AB0A-A79366B1A5BA}" type="datetime1">
              <a:rPr lang="en-GB"/>
              <a:pPr/>
              <a:t>01/07/2013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031DC5D-9FD9-4281-868B-D3CD75B3947D}" type="slidenum">
              <a:rPr lang="en-GB"/>
              <a:pPr/>
              <a:t>‹#›</a:t>
            </a:fld>
            <a:endParaRPr lang="en-GB"/>
          </a:p>
        </p:txBody>
      </p:sp>
    </p:spTree>
    <p:extLst>
      <p:ext uri="{BB962C8B-B14F-4D97-AF65-F5344CB8AC3E}">
        <p14:creationId xmlns:p14="http://schemas.microsoft.com/office/powerpoint/2010/main" val="24851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buClrTx/>
              <a:buSzTx/>
              <a:buFontTx/>
              <a:buNone/>
            </a:pPr>
            <a:endParaRPr kumimoji="1" lang="el-GR">
              <a:latin typeface="Times New Roman"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spcBef>
                <a:spcPct val="0"/>
              </a:spcBef>
              <a:buClrTx/>
              <a:buSzTx/>
              <a:buFontTx/>
              <a:buNone/>
              <a:defRPr sz="1400"/>
            </a:lvl1pPr>
          </a:lstStyle>
          <a:p>
            <a:fld id="{19E0ED22-6290-414F-9719-91649C5DB285}" type="datetime1">
              <a:rPr lang="en-GB"/>
              <a:pPr/>
              <a:t>01/07/2013</a:t>
            </a:fld>
            <a:endParaRPr lang="en-GB"/>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spcBef>
                <a:spcPct val="0"/>
              </a:spcBef>
              <a:buClrTx/>
              <a:buSzTx/>
              <a:buFontTx/>
              <a:buNone/>
              <a:defRPr sz="1400"/>
            </a:lvl1pPr>
          </a:lstStyle>
          <a:p>
            <a:endParaRPr lang="en-GB"/>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lvl1pPr>
          </a:lstStyle>
          <a:p>
            <a:fld id="{FD326B29-702B-4BE1-B4FF-A59E27248E22}"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dt" sz="quarter" idx="2"/>
          </p:nvPr>
        </p:nvSpPr>
        <p:spPr/>
        <p:txBody>
          <a:bodyPr/>
          <a:lstStyle/>
          <a:p>
            <a:fld id="{56CC1772-16EF-4ABF-B449-837192F96E15}" type="datetime1">
              <a:rPr lang="en-GB"/>
              <a:pPr/>
              <a:t>01/07/2013</a:t>
            </a:fld>
            <a:endParaRPr lang="en-GB"/>
          </a:p>
        </p:txBody>
      </p:sp>
      <p:sp>
        <p:nvSpPr>
          <p:cNvPr id="4" name="Rectangle 8"/>
          <p:cNvSpPr>
            <a:spLocks noGrp="1" noChangeArrowheads="1"/>
          </p:cNvSpPr>
          <p:nvPr>
            <p:ph type="sldNum" sz="quarter" idx="4"/>
          </p:nvPr>
        </p:nvSpPr>
        <p:spPr/>
        <p:txBody>
          <a:bodyPr/>
          <a:lstStyle/>
          <a:p>
            <a:fld id="{853A8421-6359-43AB-8E81-838043AAC511}" type="slidenum">
              <a:rPr lang="en-GB"/>
              <a:pPr/>
              <a:t>1</a:t>
            </a:fld>
            <a:endParaRPr lang="en-GB"/>
          </a:p>
        </p:txBody>
      </p:sp>
      <p:sp>
        <p:nvSpPr>
          <p:cNvPr id="4103" name="Rectangle 7"/>
          <p:cNvSpPr>
            <a:spLocks noGrp="1" noChangeArrowheads="1"/>
          </p:cNvSpPr>
          <p:nvPr>
            <p:ph type="subTitle" idx="1"/>
          </p:nvPr>
        </p:nvSpPr>
        <p:spPr>
          <a:xfrm>
            <a:off x="609600" y="533400"/>
            <a:ext cx="8534400" cy="6096000"/>
          </a:xfrm>
        </p:spPr>
        <p:txBody>
          <a:bodyPr/>
          <a:lstStyle/>
          <a:p>
            <a:r>
              <a:rPr lang="el-GR" dirty="0"/>
              <a:t>ΓΕΛ ΑΝΔΡΑΒΙΔΑΣ</a:t>
            </a:r>
          </a:p>
          <a:p>
            <a:r>
              <a:rPr lang="el-GR" dirty="0"/>
              <a:t>ΠΕΡΙΒΑΛΛΟΝΤΙΚΗ ΕΚΠΑΙΔΕΥΣΗ </a:t>
            </a:r>
          </a:p>
          <a:p>
            <a:r>
              <a:rPr lang="el-GR" dirty="0"/>
              <a:t>Τίτλος Πρ</a:t>
            </a:r>
            <a:r>
              <a:rPr lang="en-US" dirty="0"/>
              <a:t>o</a:t>
            </a:r>
            <a:r>
              <a:rPr lang="el-GR" dirty="0"/>
              <a:t>γράμματος</a:t>
            </a:r>
            <a:r>
              <a:rPr lang="en-US" dirty="0"/>
              <a:t>: </a:t>
            </a:r>
            <a:r>
              <a:rPr lang="el-GR" dirty="0"/>
              <a:t>&lt;&lt;Η ιππική παράδοση της Ανδραβίδας&gt;&gt;</a:t>
            </a:r>
          </a:p>
          <a:p>
            <a:r>
              <a:rPr lang="el-GR" dirty="0"/>
              <a:t>Περιβαλλοντική ομάδα</a:t>
            </a:r>
            <a:r>
              <a:rPr lang="en-US" dirty="0"/>
              <a:t>: </a:t>
            </a:r>
            <a:r>
              <a:rPr lang="el-GR" dirty="0"/>
              <a:t>Μαθητές Β΄ Λυκείου σχολικού έτους 2011-2012</a:t>
            </a:r>
          </a:p>
          <a:p>
            <a:r>
              <a:rPr lang="el-GR" dirty="0"/>
              <a:t>Υλικό από την επίσκεψη της περιβαλλοντικής ομάδας στο Ιπποφορβείο Λαζαρίνας, στη Λίμνη Πλαστήρα και στα Μετέωρα</a:t>
            </a:r>
          </a:p>
          <a:p>
            <a:r>
              <a:rPr lang="el-GR" dirty="0" smtClean="0"/>
              <a:t>30/3/2012-1/4/2012</a:t>
            </a:r>
            <a:r>
              <a:rPr lang="en-US" smtClean="0"/>
              <a:t>.</a:t>
            </a:r>
            <a:endParaRPr lang="el-G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09467E-2247-4855-AB03-C2775036CBC1}" type="datetime1">
              <a:rPr lang="en-GB"/>
              <a:pPr/>
              <a:t>01/07/2013</a:t>
            </a:fld>
            <a:endParaRPr lang="en-GB"/>
          </a:p>
        </p:txBody>
      </p:sp>
      <p:sp>
        <p:nvSpPr>
          <p:cNvPr id="6" name="Slide Number Placeholder 6"/>
          <p:cNvSpPr>
            <a:spLocks noGrp="1"/>
          </p:cNvSpPr>
          <p:nvPr>
            <p:ph type="sldNum" sz="quarter" idx="12"/>
          </p:nvPr>
        </p:nvSpPr>
        <p:spPr/>
        <p:txBody>
          <a:bodyPr/>
          <a:lstStyle/>
          <a:p>
            <a:fld id="{E8C386AD-576C-4125-A32E-0EB24774BF3F}" type="slidenum">
              <a:rPr lang="en-GB"/>
              <a:pPr/>
              <a:t>10</a:t>
            </a:fld>
            <a:endParaRPr lang="en-GB"/>
          </a:p>
        </p:txBody>
      </p:sp>
      <p:sp>
        <p:nvSpPr>
          <p:cNvPr id="32770" name="Rectangle 2"/>
          <p:cNvSpPr>
            <a:spLocks noGrp="1" noChangeArrowheads="1"/>
          </p:cNvSpPr>
          <p:nvPr>
            <p:ph type="title"/>
          </p:nvPr>
        </p:nvSpPr>
        <p:spPr>
          <a:xfrm>
            <a:off x="381000" y="609600"/>
            <a:ext cx="8534400" cy="1143000"/>
          </a:xfrm>
        </p:spPr>
        <p:txBody>
          <a:bodyPr/>
          <a:lstStyle/>
          <a:p>
            <a:r>
              <a:rPr lang="el-GR"/>
              <a:t>Τα διαμερίσματα των αλόγων και ένα μικρό εκκλησάκι.</a:t>
            </a:r>
            <a:endParaRPr lang="en-GB"/>
          </a:p>
        </p:txBody>
      </p:sp>
      <p:sp>
        <p:nvSpPr>
          <p:cNvPr id="32772" name="Rectangle 4"/>
          <p:cNvSpPr>
            <a:spLocks noGrp="1" noChangeArrowheads="1"/>
          </p:cNvSpPr>
          <p:nvPr>
            <p:ph type="body" sz="half" idx="2"/>
          </p:nvPr>
        </p:nvSpPr>
        <p:spPr/>
        <p:txBody>
          <a:bodyPr/>
          <a:lstStyle/>
          <a:p>
            <a:pPr>
              <a:buFont typeface="Wingdings" pitchFamily="2" charset="2"/>
              <a:buNone/>
            </a:pPr>
            <a:endParaRPr lang="el-GR" sz="2400"/>
          </a:p>
          <a:p>
            <a:r>
              <a:rPr lang="el-GR" sz="2400"/>
              <a:t>Τα σπιτάκια  έσωτερικά διαθέτουν ποτίστρα,ταίστρα,παχύ στρώμα από άχυρο για θερμομόνωση και προστασία.</a:t>
            </a:r>
            <a:endParaRPr lang="en-GB" sz="2400"/>
          </a:p>
        </p:txBody>
      </p:sp>
      <p:pic>
        <p:nvPicPr>
          <p:cNvPr id="32774" name="Picture 6" descr="C:\Documents and Settings\ΕΥΓΕΝΙΑ\Επιφάνεια εργασίας\περιβαλλοντική\DSC02058.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2400300"/>
            <a:ext cx="5943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B6E8C60B-A9AC-461D-9277-9FBD201D2390}" type="datetime1">
              <a:rPr lang="en-GB"/>
              <a:pPr/>
              <a:t>01/07/2013</a:t>
            </a:fld>
            <a:endParaRPr lang="en-GB"/>
          </a:p>
        </p:txBody>
      </p:sp>
      <p:sp>
        <p:nvSpPr>
          <p:cNvPr id="7" name="Slide Number Placeholder 6"/>
          <p:cNvSpPr>
            <a:spLocks noGrp="1"/>
          </p:cNvSpPr>
          <p:nvPr>
            <p:ph type="sldNum" sz="quarter" idx="12"/>
          </p:nvPr>
        </p:nvSpPr>
        <p:spPr/>
        <p:txBody>
          <a:bodyPr/>
          <a:lstStyle/>
          <a:p>
            <a:fld id="{D2D33EEA-DA08-43DA-9E57-EF89FC709B1B}" type="slidenum">
              <a:rPr lang="en-GB"/>
              <a:pPr/>
              <a:t>11</a:t>
            </a:fld>
            <a:endParaRPr lang="en-GB"/>
          </a:p>
        </p:txBody>
      </p:sp>
      <p:sp>
        <p:nvSpPr>
          <p:cNvPr id="108546" name="Rectangle 1026"/>
          <p:cNvSpPr>
            <a:spLocks noGrp="1" noChangeArrowheads="1"/>
          </p:cNvSpPr>
          <p:nvPr>
            <p:ph type="title"/>
          </p:nvPr>
        </p:nvSpPr>
        <p:spPr>
          <a:xfrm>
            <a:off x="914400" y="0"/>
            <a:ext cx="8001000" cy="1752600"/>
          </a:xfrm>
        </p:spPr>
        <p:txBody>
          <a:bodyPr/>
          <a:lstStyle/>
          <a:p>
            <a:r>
              <a:rPr lang="el-GR"/>
              <a:t>Τα διαμερίσματα</a:t>
            </a:r>
            <a:endParaRPr lang="en-GB"/>
          </a:p>
        </p:txBody>
      </p:sp>
      <p:sp>
        <p:nvSpPr>
          <p:cNvPr id="108548" name="Rectangle 1028"/>
          <p:cNvSpPr>
            <a:spLocks noGrp="1" noChangeArrowheads="1"/>
          </p:cNvSpPr>
          <p:nvPr>
            <p:ph type="body" sz="half" idx="2"/>
          </p:nvPr>
        </p:nvSpPr>
        <p:spPr/>
        <p:txBody>
          <a:bodyPr/>
          <a:lstStyle/>
          <a:p>
            <a:r>
              <a:rPr lang="el-GR" sz="2400"/>
              <a:t> </a:t>
            </a:r>
            <a:endParaRPr lang="en-GB" sz="2400"/>
          </a:p>
          <a:p>
            <a:endParaRPr lang="en-GB" sz="2400"/>
          </a:p>
        </p:txBody>
      </p:sp>
      <p:pic>
        <p:nvPicPr>
          <p:cNvPr id="108550" name="Picture 1030" descr="C:\Documents and Settings\ΕΥΓΕΝΙΑ\Επιφάνεια εργασίας\περιβαλλοντική\DSC02066.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600200"/>
            <a:ext cx="48006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Rectangle 1031"/>
          <p:cNvSpPr>
            <a:spLocks noChangeArrowheads="1"/>
          </p:cNvSpPr>
          <p:nvPr/>
        </p:nvSpPr>
        <p:spPr bwMode="auto">
          <a:xfrm>
            <a:off x="5181600" y="1600200"/>
            <a:ext cx="3962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t>Τα</a:t>
            </a:r>
            <a:r>
              <a:rPr lang="en-US"/>
              <a:t> </a:t>
            </a:r>
            <a:r>
              <a:rPr lang="el-GR"/>
              <a:t>διαμερίσματα εξωτερικά φέρουν πινακίδα με τα γενεαλογικά στοιχεία του αλόγου που φιλοξενούν.</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601B69-BCA7-498C-8AA1-5E4EFE2AAFEA}" type="datetime1">
              <a:rPr lang="en-GB"/>
              <a:pPr/>
              <a:t>01/07/2013</a:t>
            </a:fld>
            <a:endParaRPr lang="en-GB"/>
          </a:p>
        </p:txBody>
      </p:sp>
      <p:sp>
        <p:nvSpPr>
          <p:cNvPr id="6" name="Slide Number Placeholder 6"/>
          <p:cNvSpPr>
            <a:spLocks noGrp="1"/>
          </p:cNvSpPr>
          <p:nvPr>
            <p:ph type="sldNum" sz="quarter" idx="12"/>
          </p:nvPr>
        </p:nvSpPr>
        <p:spPr/>
        <p:txBody>
          <a:bodyPr/>
          <a:lstStyle/>
          <a:p>
            <a:fld id="{D1A8F7AC-D7AF-45DD-940E-25147A8963C1}" type="slidenum">
              <a:rPr lang="en-GB"/>
              <a:pPr/>
              <a:t>12</a:t>
            </a:fld>
            <a:endParaRPr lang="en-GB"/>
          </a:p>
        </p:txBody>
      </p:sp>
      <p:sp>
        <p:nvSpPr>
          <p:cNvPr id="117762" name="Rectangle 2"/>
          <p:cNvSpPr>
            <a:spLocks noGrp="1" noChangeArrowheads="1"/>
          </p:cNvSpPr>
          <p:nvPr>
            <p:ph type="title"/>
          </p:nvPr>
        </p:nvSpPr>
        <p:spPr>
          <a:xfrm>
            <a:off x="914400" y="609600"/>
            <a:ext cx="8001000" cy="1143000"/>
          </a:xfrm>
        </p:spPr>
        <p:txBody>
          <a:bodyPr/>
          <a:lstStyle/>
          <a:p>
            <a:r>
              <a:rPr lang="el-GR"/>
              <a:t>Βοσκή</a:t>
            </a:r>
            <a:endParaRPr lang="en-GB"/>
          </a:p>
        </p:txBody>
      </p:sp>
      <p:sp>
        <p:nvSpPr>
          <p:cNvPr id="117764" name="Rectangle 4"/>
          <p:cNvSpPr>
            <a:spLocks noGrp="1" noChangeArrowheads="1"/>
          </p:cNvSpPr>
          <p:nvPr>
            <p:ph type="body" sz="half" idx="2"/>
          </p:nvPr>
        </p:nvSpPr>
        <p:spPr/>
        <p:txBody>
          <a:bodyPr/>
          <a:lstStyle/>
          <a:p>
            <a:pPr>
              <a:lnSpc>
                <a:spcPct val="90000"/>
              </a:lnSpc>
            </a:pPr>
            <a:r>
              <a:rPr lang="el-GR" sz="2400"/>
              <a:t>Η έκταση χωρίζεται σε 24 λιβάδια.</a:t>
            </a:r>
          </a:p>
          <a:p>
            <a:pPr>
              <a:lnSpc>
                <a:spcPct val="90000"/>
              </a:lnSpc>
            </a:pPr>
            <a:r>
              <a:rPr lang="el-GR" sz="2400"/>
              <a:t>Σε κάθε λιβάδι βόσκουν 8-9 άλογα όμοιας κατάστασης.</a:t>
            </a:r>
          </a:p>
          <a:p>
            <a:pPr>
              <a:lnSpc>
                <a:spcPct val="90000"/>
              </a:lnSpc>
            </a:pPr>
            <a:r>
              <a:rPr lang="el-GR" sz="2400"/>
              <a:t>Οι επιβήτορες βόσκουν ο καθένας μόνος του.</a:t>
            </a:r>
            <a:endParaRPr lang="en-GB" sz="2400"/>
          </a:p>
          <a:p>
            <a:pPr>
              <a:lnSpc>
                <a:spcPct val="90000"/>
              </a:lnSpc>
            </a:pPr>
            <a:endParaRPr lang="en-GB" sz="2400"/>
          </a:p>
        </p:txBody>
      </p:sp>
      <p:pic>
        <p:nvPicPr>
          <p:cNvPr id="117766" name="Picture 6" descr="C:\Documents and Settings\ΕΥΓΕΝΙΑ\Επιφάνεια εργασίας\περιβαλλοντική\DSC02061.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2578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5F4B4A-C31E-4AD6-BFC4-3244E2E8B75F}" type="datetime1">
              <a:rPr lang="en-GB"/>
              <a:pPr/>
              <a:t>01/07/2013</a:t>
            </a:fld>
            <a:endParaRPr lang="en-GB"/>
          </a:p>
        </p:txBody>
      </p:sp>
      <p:sp>
        <p:nvSpPr>
          <p:cNvPr id="6" name="Slide Number Placeholder 6"/>
          <p:cNvSpPr>
            <a:spLocks noGrp="1"/>
          </p:cNvSpPr>
          <p:nvPr>
            <p:ph type="sldNum" sz="quarter" idx="12"/>
          </p:nvPr>
        </p:nvSpPr>
        <p:spPr/>
        <p:txBody>
          <a:bodyPr/>
          <a:lstStyle/>
          <a:p>
            <a:fld id="{4775CDD0-EB83-4C3C-9D75-68510C6B848B}" type="slidenum">
              <a:rPr lang="en-GB"/>
              <a:pPr/>
              <a:t>13</a:t>
            </a:fld>
            <a:endParaRPr lang="en-GB"/>
          </a:p>
        </p:txBody>
      </p:sp>
      <p:sp>
        <p:nvSpPr>
          <p:cNvPr id="51202" name="Rectangle 2"/>
          <p:cNvSpPr>
            <a:spLocks noGrp="1" noChangeArrowheads="1"/>
          </p:cNvSpPr>
          <p:nvPr>
            <p:ph type="title"/>
          </p:nvPr>
        </p:nvSpPr>
        <p:spPr>
          <a:xfrm>
            <a:off x="990600" y="609600"/>
            <a:ext cx="7924800" cy="1143000"/>
          </a:xfrm>
        </p:spPr>
        <p:txBody>
          <a:bodyPr/>
          <a:lstStyle/>
          <a:p>
            <a:r>
              <a:rPr lang="el-GR"/>
              <a:t>Βοσκή</a:t>
            </a:r>
            <a:endParaRPr lang="en-GB"/>
          </a:p>
        </p:txBody>
      </p:sp>
      <p:sp>
        <p:nvSpPr>
          <p:cNvPr id="51204" name="Rectangle 4"/>
          <p:cNvSpPr>
            <a:spLocks noGrp="1" noChangeArrowheads="1"/>
          </p:cNvSpPr>
          <p:nvPr>
            <p:ph type="body" sz="half" idx="2"/>
          </p:nvPr>
        </p:nvSpPr>
        <p:spPr/>
        <p:txBody>
          <a:bodyPr/>
          <a:lstStyle/>
          <a:p>
            <a:pPr>
              <a:lnSpc>
                <a:spcPct val="90000"/>
              </a:lnSpc>
              <a:buFont typeface="Wingdings" pitchFamily="2" charset="2"/>
              <a:buNone/>
            </a:pPr>
            <a:endParaRPr lang="el-GR" sz="2400"/>
          </a:p>
          <a:p>
            <a:pPr>
              <a:lnSpc>
                <a:spcPct val="90000"/>
              </a:lnSpc>
            </a:pPr>
            <a:r>
              <a:rPr lang="el-GR" sz="2400"/>
              <a:t>Κατά τη διάρκειατου χειμώνα τα άλογα βόσκουν την ημέρα και σταυλίζονται τη νύχτα ενώ κατά τη θερινή περίοδο συμβαίνει το αντίθετο.</a:t>
            </a:r>
            <a:endParaRPr lang="en-GB" sz="2400"/>
          </a:p>
        </p:txBody>
      </p:sp>
      <p:pic>
        <p:nvPicPr>
          <p:cNvPr id="51206" name="Picture 6" descr="C:\Documents and Settings\ΕΥΓΕΝΙΑ\Επιφάνεια εργασίας\περιβαλλοντική\DSC0207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4864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73A9FD-1F5E-4D2F-B0CB-C3C7EDFCA50D}" type="datetime1">
              <a:rPr lang="en-GB"/>
              <a:pPr/>
              <a:t>01/07/2013</a:t>
            </a:fld>
            <a:endParaRPr lang="en-GB"/>
          </a:p>
        </p:txBody>
      </p:sp>
      <p:sp>
        <p:nvSpPr>
          <p:cNvPr id="6" name="Slide Number Placeholder 6"/>
          <p:cNvSpPr>
            <a:spLocks noGrp="1"/>
          </p:cNvSpPr>
          <p:nvPr>
            <p:ph type="sldNum" sz="quarter" idx="12"/>
          </p:nvPr>
        </p:nvSpPr>
        <p:spPr/>
        <p:txBody>
          <a:bodyPr/>
          <a:lstStyle/>
          <a:p>
            <a:fld id="{FDAA912D-2838-4A16-9722-7F3E8C32E489}" type="slidenum">
              <a:rPr lang="en-GB"/>
              <a:pPr/>
              <a:t>14</a:t>
            </a:fld>
            <a:endParaRPr lang="en-GB"/>
          </a:p>
        </p:txBody>
      </p:sp>
      <p:sp>
        <p:nvSpPr>
          <p:cNvPr id="53250" name="Rectangle 2"/>
          <p:cNvSpPr>
            <a:spLocks noGrp="1" noChangeArrowheads="1"/>
          </p:cNvSpPr>
          <p:nvPr>
            <p:ph type="title"/>
          </p:nvPr>
        </p:nvSpPr>
        <p:spPr>
          <a:xfrm>
            <a:off x="1600200" y="304800"/>
            <a:ext cx="7315200" cy="1219200"/>
          </a:xfrm>
        </p:spPr>
        <p:txBody>
          <a:bodyPr/>
          <a:lstStyle/>
          <a:p>
            <a:r>
              <a:rPr lang="el-GR"/>
              <a:t>Βοσκή</a:t>
            </a:r>
            <a:endParaRPr lang="en-GB"/>
          </a:p>
        </p:txBody>
      </p:sp>
      <p:sp>
        <p:nvSpPr>
          <p:cNvPr id="53252" name="Rectangle 4"/>
          <p:cNvSpPr>
            <a:spLocks noGrp="1" noChangeArrowheads="1"/>
          </p:cNvSpPr>
          <p:nvPr>
            <p:ph type="body" sz="half" idx="2"/>
          </p:nvPr>
        </p:nvSpPr>
        <p:spPr/>
        <p:txBody>
          <a:bodyPr/>
          <a:lstStyle/>
          <a:p>
            <a:r>
              <a:rPr lang="el-GR" sz="2400"/>
              <a:t>Δύο φίλοι τρώγουν μαζί το μεσημεριανό τους.</a:t>
            </a:r>
            <a:endParaRPr lang="en-GB" sz="2400"/>
          </a:p>
        </p:txBody>
      </p:sp>
      <p:pic>
        <p:nvPicPr>
          <p:cNvPr id="53254" name="Picture 6" descr="C:\Documents and Settings\ΕΥΓΕΝΙΑ\Επιφάνεια εργασίας\περιβαλλοντική\DSC02080.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51054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727FF-C94E-4265-B001-7D7F1ACD5146}" type="datetime1">
              <a:rPr lang="en-GB"/>
              <a:pPr/>
              <a:t>01/07/2013</a:t>
            </a:fld>
            <a:endParaRPr lang="en-GB"/>
          </a:p>
        </p:txBody>
      </p:sp>
      <p:sp>
        <p:nvSpPr>
          <p:cNvPr id="6" name="Slide Number Placeholder 6"/>
          <p:cNvSpPr>
            <a:spLocks noGrp="1"/>
          </p:cNvSpPr>
          <p:nvPr>
            <p:ph type="sldNum" sz="quarter" idx="12"/>
          </p:nvPr>
        </p:nvSpPr>
        <p:spPr/>
        <p:txBody>
          <a:bodyPr/>
          <a:lstStyle/>
          <a:p>
            <a:fld id="{CB7EB115-2E5E-440D-B64A-1A9044ABB20F}" type="slidenum">
              <a:rPr lang="en-GB"/>
              <a:pPr/>
              <a:t>15</a:t>
            </a:fld>
            <a:endParaRPr lang="en-GB"/>
          </a:p>
        </p:txBody>
      </p:sp>
      <p:sp>
        <p:nvSpPr>
          <p:cNvPr id="33794" name="Rectangle 2"/>
          <p:cNvSpPr>
            <a:spLocks noGrp="1" noChangeArrowheads="1"/>
          </p:cNvSpPr>
          <p:nvPr>
            <p:ph type="title"/>
          </p:nvPr>
        </p:nvSpPr>
        <p:spPr>
          <a:xfrm>
            <a:off x="1066800" y="304800"/>
            <a:ext cx="7848600" cy="1447800"/>
          </a:xfrm>
        </p:spPr>
        <p:txBody>
          <a:bodyPr/>
          <a:lstStyle/>
          <a:p>
            <a:r>
              <a:rPr lang="el-GR"/>
              <a:t>Μαμά και παιδί</a:t>
            </a:r>
            <a:endParaRPr lang="en-GB"/>
          </a:p>
        </p:txBody>
      </p:sp>
      <p:sp>
        <p:nvSpPr>
          <p:cNvPr id="33796" name="Rectangle 4"/>
          <p:cNvSpPr>
            <a:spLocks noGrp="1" noChangeArrowheads="1"/>
          </p:cNvSpPr>
          <p:nvPr>
            <p:ph type="body" sz="half" idx="2"/>
          </p:nvPr>
        </p:nvSpPr>
        <p:spPr/>
        <p:txBody>
          <a:bodyPr/>
          <a:lstStyle/>
          <a:p>
            <a:endParaRPr lang="el-GR" sz="2400"/>
          </a:p>
          <a:p>
            <a:r>
              <a:rPr lang="el-GR" sz="2400"/>
              <a:t>Η κύηση διακεί 11 μήνες.</a:t>
            </a:r>
          </a:p>
          <a:p>
            <a:r>
              <a:rPr lang="el-GR" sz="2400"/>
              <a:t>Τα αλογάκια   ειναι πολύ υπάκουα. Βρίσκονται πάντα δίπλα στη μαμά τους για 6 μήνες.</a:t>
            </a:r>
          </a:p>
        </p:txBody>
      </p:sp>
      <p:pic>
        <p:nvPicPr>
          <p:cNvPr id="33798" name="Picture 6" descr="C:\Documents and Settings\ΕΥΓΕΝΙΑ\Επιφάνεια εργασίας\περιβαλλοντική\DSC02060.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676400"/>
            <a:ext cx="57150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DA2CC3DD-2E67-4CD2-9EF9-BD4135B14398}" type="datetime1">
              <a:rPr lang="en-GB"/>
              <a:pPr/>
              <a:t>01/07/2013</a:t>
            </a:fld>
            <a:endParaRPr lang="en-GB"/>
          </a:p>
        </p:txBody>
      </p:sp>
      <p:sp>
        <p:nvSpPr>
          <p:cNvPr id="7" name="Slide Number Placeholder 6"/>
          <p:cNvSpPr>
            <a:spLocks noGrp="1"/>
          </p:cNvSpPr>
          <p:nvPr>
            <p:ph type="sldNum" sz="quarter" idx="12"/>
          </p:nvPr>
        </p:nvSpPr>
        <p:spPr/>
        <p:txBody>
          <a:bodyPr/>
          <a:lstStyle/>
          <a:p>
            <a:fld id="{CF34881A-14B8-42AD-8A15-D565ABA4472D}" type="slidenum">
              <a:rPr lang="en-GB"/>
              <a:pPr/>
              <a:t>16</a:t>
            </a:fld>
            <a:endParaRPr lang="en-GB"/>
          </a:p>
        </p:txBody>
      </p:sp>
      <p:sp>
        <p:nvSpPr>
          <p:cNvPr id="50178" name="Rectangle 2"/>
          <p:cNvSpPr>
            <a:spLocks noGrp="1" noChangeArrowheads="1"/>
          </p:cNvSpPr>
          <p:nvPr>
            <p:ph type="title"/>
          </p:nvPr>
        </p:nvSpPr>
        <p:spPr>
          <a:xfrm>
            <a:off x="457200" y="0"/>
            <a:ext cx="10515600" cy="2209800"/>
          </a:xfrm>
        </p:spPr>
        <p:txBody>
          <a:bodyPr/>
          <a:lstStyle/>
          <a:p>
            <a:r>
              <a:rPr lang="el-GR"/>
              <a:t>Μητέρες με παιδιά</a:t>
            </a:r>
            <a:endParaRPr lang="en-GB"/>
          </a:p>
        </p:txBody>
      </p:sp>
      <p:sp>
        <p:nvSpPr>
          <p:cNvPr id="50180" name="Rectangle 4"/>
          <p:cNvSpPr>
            <a:spLocks noGrp="1" noChangeArrowheads="1"/>
          </p:cNvSpPr>
          <p:nvPr>
            <p:ph type="body" sz="half" idx="2"/>
          </p:nvPr>
        </p:nvSpPr>
        <p:spPr>
          <a:xfrm>
            <a:off x="5410200" y="1981200"/>
            <a:ext cx="3733800" cy="4876800"/>
          </a:xfrm>
        </p:spPr>
        <p:txBody>
          <a:bodyPr/>
          <a:lstStyle/>
          <a:p>
            <a:pPr>
              <a:lnSpc>
                <a:spcPct val="90000"/>
              </a:lnSpc>
            </a:pPr>
            <a:r>
              <a:rPr lang="el-GR" sz="2400"/>
              <a:t>Στη συνέχεια απογαλακτίζονται και μαθαίνουν το χαλινό , τη σέλα,το ξυστρί κλπ.</a:t>
            </a:r>
          </a:p>
          <a:p>
            <a:pPr>
              <a:lnSpc>
                <a:spcPct val="90000"/>
              </a:lnSpc>
            </a:pPr>
            <a:endParaRPr lang="el-GR" sz="2400"/>
          </a:p>
          <a:p>
            <a:pPr>
              <a:lnSpc>
                <a:spcPct val="90000"/>
              </a:lnSpc>
            </a:pPr>
            <a:r>
              <a:rPr lang="el-GR" sz="2400"/>
              <a:t>Ενάμισι έτους εγκαταλείπουν το ιπποφορβείο για να προπονηθούν, να τρέξουν και να διακριθούν στον ιππόδρομο.</a:t>
            </a:r>
          </a:p>
          <a:p>
            <a:pPr>
              <a:lnSpc>
                <a:spcPct val="90000"/>
              </a:lnSpc>
            </a:pPr>
            <a:endParaRPr lang="el-GR" sz="2400"/>
          </a:p>
          <a:p>
            <a:endParaRPr lang="en-GB" sz="2400"/>
          </a:p>
        </p:txBody>
      </p:sp>
      <p:pic>
        <p:nvPicPr>
          <p:cNvPr id="50182" name="Picture 6" descr="C:\Documents and Settings\ΕΥΓΕΝΙΑ\Επιφάνεια εργασίας\περιβαλλοντική\DSC02078.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4102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7"/>
          <p:cNvSpPr>
            <a:spLocks noChangeArrowheads="1"/>
          </p:cNvSpPr>
          <p:nvPr/>
        </p:nvSpPr>
        <p:spPr bwMode="auto">
          <a:xfrm>
            <a:off x="5486400" y="2743200"/>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buFont typeface="Wingdings" pitchFamily="2" charset="2"/>
              <a:buNone/>
            </a:pPr>
            <a:endParaRPr lang="el-GR"/>
          </a:p>
          <a:p>
            <a:pPr>
              <a:lnSpc>
                <a:spcPct val="90000"/>
              </a:lnSpc>
              <a:buFont typeface="Wingdings" pitchFamily="2" charset="2"/>
              <a:buNone/>
            </a:pP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F97974-53E4-4CB7-8E8F-180BF1D48CB6}" type="datetime1">
              <a:rPr lang="en-GB"/>
              <a:pPr/>
              <a:t>01/07/2013</a:t>
            </a:fld>
            <a:endParaRPr lang="en-GB"/>
          </a:p>
        </p:txBody>
      </p:sp>
      <p:sp>
        <p:nvSpPr>
          <p:cNvPr id="6" name="Slide Number Placeholder 6"/>
          <p:cNvSpPr>
            <a:spLocks noGrp="1"/>
          </p:cNvSpPr>
          <p:nvPr>
            <p:ph type="sldNum" sz="quarter" idx="12"/>
          </p:nvPr>
        </p:nvSpPr>
        <p:spPr/>
        <p:txBody>
          <a:bodyPr/>
          <a:lstStyle/>
          <a:p>
            <a:fld id="{386F5F8C-F1C7-4AFD-8F8C-D3B3BD733E77}" type="slidenum">
              <a:rPr lang="en-GB"/>
              <a:pPr/>
              <a:t>17</a:t>
            </a:fld>
            <a:endParaRPr lang="en-GB"/>
          </a:p>
        </p:txBody>
      </p:sp>
      <p:sp>
        <p:nvSpPr>
          <p:cNvPr id="118786" name="Rectangle 2050"/>
          <p:cNvSpPr>
            <a:spLocks noGrp="1" noChangeArrowheads="1"/>
          </p:cNvSpPr>
          <p:nvPr>
            <p:ph type="title"/>
          </p:nvPr>
        </p:nvSpPr>
        <p:spPr>
          <a:xfrm>
            <a:off x="990600" y="304800"/>
            <a:ext cx="8153400" cy="914400"/>
          </a:xfrm>
        </p:spPr>
        <p:txBody>
          <a:bodyPr/>
          <a:lstStyle/>
          <a:p>
            <a:r>
              <a:rPr lang="el-GR"/>
              <a:t>Φυλή</a:t>
            </a:r>
            <a:endParaRPr lang="en-GB"/>
          </a:p>
        </p:txBody>
      </p:sp>
      <p:sp>
        <p:nvSpPr>
          <p:cNvPr id="118788" name="Rectangle 2052"/>
          <p:cNvSpPr>
            <a:spLocks noGrp="1" noChangeArrowheads="1"/>
          </p:cNvSpPr>
          <p:nvPr>
            <p:ph type="body" sz="half" idx="2"/>
          </p:nvPr>
        </p:nvSpPr>
        <p:spPr/>
        <p:txBody>
          <a:bodyPr/>
          <a:lstStyle/>
          <a:p>
            <a:r>
              <a:rPr lang="el-GR" sz="2400"/>
              <a:t>Όλα τα άλογα ανήκουν στην Αγγλική Καθαρόαιμη φυλή,που χαρακτηρίζεται από λεπτά και δυνατά άκρα για την ανάπτυξη μεγάλης ταχύτητας.</a:t>
            </a:r>
            <a:endParaRPr lang="en-GB" sz="2400"/>
          </a:p>
        </p:txBody>
      </p:sp>
      <p:pic>
        <p:nvPicPr>
          <p:cNvPr id="118790" name="Picture 2054" descr="C:\Documents and Settings\ΕΥΓΕΝΙΑ\Επιφάνεια εργασίας\περιβαλλοντική\DSC02065.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572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AA28F103-83A9-4F8B-A2B6-C2ACDD9D8166}" type="datetime1">
              <a:rPr lang="en-GB"/>
              <a:pPr/>
              <a:t>01/07/2013</a:t>
            </a:fld>
            <a:endParaRPr lang="en-GB"/>
          </a:p>
        </p:txBody>
      </p:sp>
      <p:sp>
        <p:nvSpPr>
          <p:cNvPr id="7" name="Slide Number Placeholder 6"/>
          <p:cNvSpPr>
            <a:spLocks noGrp="1"/>
          </p:cNvSpPr>
          <p:nvPr>
            <p:ph type="sldNum" sz="quarter" idx="12"/>
          </p:nvPr>
        </p:nvSpPr>
        <p:spPr/>
        <p:txBody>
          <a:bodyPr/>
          <a:lstStyle/>
          <a:p>
            <a:fld id="{D7592168-35FE-4EA9-B297-763A4F88F2D8}" type="slidenum">
              <a:rPr lang="en-GB"/>
              <a:pPr/>
              <a:t>18</a:t>
            </a:fld>
            <a:endParaRPr lang="en-GB"/>
          </a:p>
        </p:txBody>
      </p:sp>
      <p:sp>
        <p:nvSpPr>
          <p:cNvPr id="119810" name="Rectangle 2"/>
          <p:cNvSpPr>
            <a:spLocks noGrp="1" noChangeArrowheads="1"/>
          </p:cNvSpPr>
          <p:nvPr>
            <p:ph type="title"/>
          </p:nvPr>
        </p:nvSpPr>
        <p:spPr>
          <a:xfrm>
            <a:off x="0" y="381000"/>
            <a:ext cx="8915400" cy="1371600"/>
          </a:xfrm>
        </p:spPr>
        <p:txBody>
          <a:bodyPr/>
          <a:lstStyle/>
          <a:p>
            <a:r>
              <a:rPr lang="el-GR"/>
              <a:t>Η επαφή μας με τα άλογα</a:t>
            </a:r>
            <a:endParaRPr lang="en-GB"/>
          </a:p>
        </p:txBody>
      </p:sp>
      <p:sp>
        <p:nvSpPr>
          <p:cNvPr id="119812" name="Rectangle 4"/>
          <p:cNvSpPr>
            <a:spLocks noGrp="1" noChangeArrowheads="1"/>
          </p:cNvSpPr>
          <p:nvPr>
            <p:ph type="body" sz="half" idx="2"/>
          </p:nvPr>
        </p:nvSpPr>
        <p:spPr>
          <a:xfrm>
            <a:off x="5791200" y="1828800"/>
            <a:ext cx="2971800" cy="4114800"/>
          </a:xfrm>
        </p:spPr>
        <p:txBody>
          <a:bodyPr/>
          <a:lstStyle/>
          <a:p>
            <a:r>
              <a:rPr lang="el-GR" sz="2400"/>
              <a:t>Βλέπω κόσμο να πλησιάζει...</a:t>
            </a:r>
            <a:endParaRPr lang="en-GB" sz="2400"/>
          </a:p>
          <a:p>
            <a:endParaRPr lang="en-GB" sz="2400"/>
          </a:p>
        </p:txBody>
      </p:sp>
      <p:pic>
        <p:nvPicPr>
          <p:cNvPr id="119814" name="Picture 6" descr="C:\Documents and Settings\ΕΥΓΕΝΙΑ\Επιφάνεια εργασίας\περιβαλλοντική\DSC02068.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49530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AutoShape 7"/>
          <p:cNvSpPr>
            <a:spLocks noChangeArrowheads="1"/>
          </p:cNvSpPr>
          <p:nvPr/>
        </p:nvSpPr>
        <p:spPr bwMode="auto">
          <a:xfrm>
            <a:off x="6096000" y="1143000"/>
            <a:ext cx="3048000" cy="2133600"/>
          </a:xfrm>
          <a:prstGeom prst="cloudCallout">
            <a:avLst>
              <a:gd name="adj1" fmla="val -87190"/>
              <a:gd name="adj2" fmla="val 9002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F4D09BC9-0E7B-4275-A11F-0AC91428EE30}" type="datetime1">
              <a:rPr lang="en-GB"/>
              <a:pPr/>
              <a:t>01/07/2013</a:t>
            </a:fld>
            <a:endParaRPr lang="en-GB"/>
          </a:p>
        </p:txBody>
      </p:sp>
      <p:sp>
        <p:nvSpPr>
          <p:cNvPr id="5" name="Slide Number Placeholder 6"/>
          <p:cNvSpPr>
            <a:spLocks noGrp="1"/>
          </p:cNvSpPr>
          <p:nvPr>
            <p:ph type="sldNum" sz="quarter" idx="12"/>
          </p:nvPr>
        </p:nvSpPr>
        <p:spPr/>
        <p:txBody>
          <a:bodyPr/>
          <a:lstStyle/>
          <a:p>
            <a:fld id="{9D1DBC99-B9C7-46AE-B70F-4214424778D3}" type="slidenum">
              <a:rPr lang="en-GB"/>
              <a:pPr/>
              <a:t>19</a:t>
            </a:fld>
            <a:endParaRPr lang="en-GB"/>
          </a:p>
        </p:txBody>
      </p:sp>
      <p:sp>
        <p:nvSpPr>
          <p:cNvPr id="120836" name="Rectangle 4"/>
          <p:cNvSpPr>
            <a:spLocks noGrp="1" noChangeArrowheads="1"/>
          </p:cNvSpPr>
          <p:nvPr>
            <p:ph type="body" sz="half" idx="2"/>
          </p:nvPr>
        </p:nvSpPr>
        <p:spPr/>
        <p:txBody>
          <a:bodyPr/>
          <a:lstStyle/>
          <a:p>
            <a:r>
              <a:rPr lang="el-GR" sz="2400"/>
              <a:t>Είναι παιδιά...</a:t>
            </a:r>
          </a:p>
          <a:p>
            <a:r>
              <a:rPr lang="el-GR" sz="2400"/>
              <a:t>Α! και δύο μεγάλοι. </a:t>
            </a:r>
            <a:endParaRPr lang="en-GB" sz="2400"/>
          </a:p>
        </p:txBody>
      </p:sp>
      <p:pic>
        <p:nvPicPr>
          <p:cNvPr id="120838" name="Picture 6" descr="C:\Documents and Settings\ΕΥΓΕΝΙΑ\Επιφάνεια εργασίας\περιβαλλοντική\DSC0206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9436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E7BA48-8A34-4831-AF10-F125CDB19BFD}" type="datetime1">
              <a:rPr lang="en-GB"/>
              <a:pPr/>
              <a:t>01/07/2013</a:t>
            </a:fld>
            <a:endParaRPr lang="en-GB"/>
          </a:p>
        </p:txBody>
      </p:sp>
      <p:sp>
        <p:nvSpPr>
          <p:cNvPr id="5" name="Slide Number Placeholder 5"/>
          <p:cNvSpPr>
            <a:spLocks noGrp="1"/>
          </p:cNvSpPr>
          <p:nvPr>
            <p:ph type="sldNum" sz="quarter" idx="12"/>
          </p:nvPr>
        </p:nvSpPr>
        <p:spPr/>
        <p:txBody>
          <a:bodyPr/>
          <a:lstStyle/>
          <a:p>
            <a:fld id="{A90D4403-5B09-4CDD-BE11-41A9499A76C0}" type="slidenum">
              <a:rPr lang="en-GB"/>
              <a:pPr/>
              <a:t>2</a:t>
            </a:fld>
            <a:endParaRPr lang="en-GB"/>
          </a:p>
        </p:txBody>
      </p:sp>
      <p:sp>
        <p:nvSpPr>
          <p:cNvPr id="5126" name="Rectangle 6"/>
          <p:cNvSpPr>
            <a:spLocks noGrp="1" noChangeArrowheads="1"/>
          </p:cNvSpPr>
          <p:nvPr>
            <p:ph type="title"/>
          </p:nvPr>
        </p:nvSpPr>
        <p:spPr>
          <a:xfrm>
            <a:off x="1371600" y="0"/>
            <a:ext cx="6096000" cy="914400"/>
          </a:xfrm>
        </p:spPr>
        <p:txBody>
          <a:bodyPr/>
          <a:lstStyle/>
          <a:p>
            <a:r>
              <a:rPr lang="el-GR"/>
              <a:t>ΑΝΘΡΩΠΟΣ ΚΑΙ ΑΛΟΓΟ</a:t>
            </a:r>
            <a:endParaRPr lang="en-GB"/>
          </a:p>
        </p:txBody>
      </p:sp>
      <p:sp>
        <p:nvSpPr>
          <p:cNvPr id="5127" name="Rectangle 7"/>
          <p:cNvSpPr>
            <a:spLocks noGrp="1" noChangeArrowheads="1"/>
          </p:cNvSpPr>
          <p:nvPr>
            <p:ph type="body" idx="1"/>
          </p:nvPr>
        </p:nvSpPr>
        <p:spPr>
          <a:xfrm>
            <a:off x="381000" y="838200"/>
            <a:ext cx="8305800" cy="5638800"/>
          </a:xfrm>
        </p:spPr>
        <p:txBody>
          <a:bodyPr/>
          <a:lstStyle/>
          <a:p>
            <a:pPr>
              <a:lnSpc>
                <a:spcPct val="90000"/>
              </a:lnSpc>
              <a:buFont typeface="Wingdings" pitchFamily="2" charset="2"/>
              <a:buNone/>
            </a:pPr>
            <a:r>
              <a:rPr lang="el-GR"/>
              <a:t>     Το άλογο εμφανίζεται δίπλα στον άνθρωπο γύρω στο 4000 πΧ, στις στέπες της Ρωσσίας και της Ουκρανίας. Στα Βαλκάνια φαίνεται να φτάνει κάπου στο 2500 πΧ. Το εξημερωμένο άλογο στην Ελλάδα εμφανίζεται στην Κνωσό και τις Μυκήνες, για αγροτικές εργασίες και κάρα και όχι τόσο για ιππασία, τον 13ο αιώνα πΧ . Σύμφωνα με τον Όμηρο, ο παλαιότερος ελληνικός ιππόδρομος βρίσκεται στην Ολυμπία και χτιστηκε το 680 πΧ. Η σημασία του αλόγου στην αρχαιότητα φαίνεται απο το έργο του Ξενοφώντα &lt;&lt;Περί Ιππικής&gt;&gt; αφιερωμένο στην τέχνη της ίιππευσης και την περιποίηση του αλόγου</a:t>
            </a:r>
            <a:endParaRPr lang="en-GB"/>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4D5E33-E136-4591-A781-7DCAFB0601F9}" type="datetime1">
              <a:rPr lang="en-GB"/>
              <a:pPr/>
              <a:t>01/07/2013</a:t>
            </a:fld>
            <a:endParaRPr lang="en-GB"/>
          </a:p>
        </p:txBody>
      </p:sp>
      <p:sp>
        <p:nvSpPr>
          <p:cNvPr id="6" name="Slide Number Placeholder 6"/>
          <p:cNvSpPr>
            <a:spLocks noGrp="1"/>
          </p:cNvSpPr>
          <p:nvPr>
            <p:ph type="sldNum" sz="quarter" idx="12"/>
          </p:nvPr>
        </p:nvSpPr>
        <p:spPr/>
        <p:txBody>
          <a:bodyPr/>
          <a:lstStyle/>
          <a:p>
            <a:fld id="{EB922680-67D8-4434-AE75-2FBB8DD84557}" type="slidenum">
              <a:rPr lang="en-GB"/>
              <a:pPr/>
              <a:t>20</a:t>
            </a:fld>
            <a:endParaRPr lang="en-GB"/>
          </a:p>
        </p:txBody>
      </p:sp>
      <p:sp>
        <p:nvSpPr>
          <p:cNvPr id="121860" name="Rectangle 4"/>
          <p:cNvSpPr>
            <a:spLocks noGrp="1" noChangeArrowheads="1"/>
          </p:cNvSpPr>
          <p:nvPr>
            <p:ph type="body" sz="half" idx="2"/>
          </p:nvPr>
        </p:nvSpPr>
        <p:spPr/>
        <p:txBody>
          <a:bodyPr/>
          <a:lstStyle/>
          <a:p>
            <a:r>
              <a:rPr lang="el-GR" sz="2400"/>
              <a:t>Ποιοί είναι αυτοί που ήρθανε τώρα;</a:t>
            </a:r>
            <a:endParaRPr lang="en-GB" sz="2400"/>
          </a:p>
          <a:p>
            <a:endParaRPr lang="en-GB" sz="2400"/>
          </a:p>
        </p:txBody>
      </p:sp>
      <p:pic>
        <p:nvPicPr>
          <p:cNvPr id="121862" name="Picture 6" descr="C:\Documents and Settings\ΕΥΓΕΝΙΑ\Επιφάνεια εργασίας\περιβαλλοντική\DSC02070.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905000"/>
            <a:ext cx="45720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5" name="Rectangle 9"/>
          <p:cNvSpPr>
            <a:spLocks noChangeArrowheads="1"/>
          </p:cNvSpPr>
          <p:nvPr/>
        </p:nvSpPr>
        <p:spPr bwMode="auto">
          <a:xfrm>
            <a:off x="6172200" y="3124200"/>
            <a:ext cx="2159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l-GR"/>
              <a:t>Μας κοιτάζουν με περιέργεια όπως και εμεις άλλωστε.  </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A4D2C01C-30D4-411A-A68D-0FE46FF3A459}" type="datetime1">
              <a:rPr lang="en-GB"/>
              <a:pPr/>
              <a:t>01/07/2013</a:t>
            </a:fld>
            <a:endParaRPr lang="en-GB"/>
          </a:p>
        </p:txBody>
      </p:sp>
      <p:sp>
        <p:nvSpPr>
          <p:cNvPr id="5" name="Slide Number Placeholder 6"/>
          <p:cNvSpPr>
            <a:spLocks noGrp="1"/>
          </p:cNvSpPr>
          <p:nvPr>
            <p:ph type="sldNum" sz="quarter" idx="12"/>
          </p:nvPr>
        </p:nvSpPr>
        <p:spPr/>
        <p:txBody>
          <a:bodyPr/>
          <a:lstStyle/>
          <a:p>
            <a:fld id="{4C551D73-ADA8-40CE-B849-399DB9B02E20}" type="slidenum">
              <a:rPr lang="en-GB"/>
              <a:pPr/>
              <a:t>21</a:t>
            </a:fld>
            <a:endParaRPr lang="en-GB"/>
          </a:p>
        </p:txBody>
      </p:sp>
      <p:sp>
        <p:nvSpPr>
          <p:cNvPr id="122884" name="Rectangle 4"/>
          <p:cNvSpPr>
            <a:spLocks noGrp="1" noChangeArrowheads="1"/>
          </p:cNvSpPr>
          <p:nvPr>
            <p:ph type="body" sz="half" idx="2"/>
          </p:nvPr>
        </p:nvSpPr>
        <p:spPr/>
        <p:txBody>
          <a:bodyPr/>
          <a:lstStyle/>
          <a:p>
            <a:r>
              <a:rPr lang="el-GR" sz="2400"/>
              <a:t>Γιατί φεύγουν; Κρίμα...μας δώσανε και χόρτα!</a:t>
            </a:r>
            <a:endParaRPr lang="en-GB" sz="2400"/>
          </a:p>
        </p:txBody>
      </p:sp>
      <p:pic>
        <p:nvPicPr>
          <p:cNvPr id="122886" name="Picture 6" descr="C:\Documents and Settings\ΕΥΓΕΝΙΑ\Επιφάνεια εργασίας\περιβαλλοντική\DSC02071.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9436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8BFCF3A1-A57D-44C2-A41F-B14F0030AFB4}" type="datetime1">
              <a:rPr lang="en-GB"/>
              <a:pPr/>
              <a:t>01/07/2013</a:t>
            </a:fld>
            <a:endParaRPr lang="en-GB"/>
          </a:p>
        </p:txBody>
      </p:sp>
      <p:sp>
        <p:nvSpPr>
          <p:cNvPr id="5" name="Slide Number Placeholder 6"/>
          <p:cNvSpPr>
            <a:spLocks noGrp="1"/>
          </p:cNvSpPr>
          <p:nvPr>
            <p:ph type="sldNum" sz="quarter" idx="12"/>
          </p:nvPr>
        </p:nvSpPr>
        <p:spPr/>
        <p:txBody>
          <a:bodyPr/>
          <a:lstStyle/>
          <a:p>
            <a:fld id="{8313729E-F50C-400D-BA17-FF5FFA40A967}" type="slidenum">
              <a:rPr lang="en-GB"/>
              <a:pPr/>
              <a:t>22</a:t>
            </a:fld>
            <a:endParaRPr lang="en-GB"/>
          </a:p>
        </p:txBody>
      </p:sp>
      <p:sp>
        <p:nvSpPr>
          <p:cNvPr id="123908" name="Rectangle 4"/>
          <p:cNvSpPr>
            <a:spLocks noGrp="1" noChangeArrowheads="1"/>
          </p:cNvSpPr>
          <p:nvPr>
            <p:ph type="body" sz="half" idx="2"/>
          </p:nvPr>
        </p:nvSpPr>
        <p:spPr/>
        <p:txBody>
          <a:bodyPr/>
          <a:lstStyle/>
          <a:p>
            <a:r>
              <a:rPr lang="el-GR" sz="2400"/>
              <a:t>Τελικά γίναμε πολύ φίλοι.</a:t>
            </a:r>
            <a:endParaRPr lang="en-GB" sz="2400"/>
          </a:p>
          <a:p>
            <a:endParaRPr lang="en-GB" sz="2400"/>
          </a:p>
        </p:txBody>
      </p:sp>
      <p:pic>
        <p:nvPicPr>
          <p:cNvPr id="123910" name="Picture 6" descr="C:\Documents and Settings\ΕΥΓΕΝΙΑ\Επιφάνεια εργασίας\περιβαλλοντική\DSC02075.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382905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D144191E-916F-42AA-B6FA-DC6D2FDB210F}" type="datetime1">
              <a:rPr lang="en-GB"/>
              <a:pPr/>
              <a:t>01/07/2013</a:t>
            </a:fld>
            <a:endParaRPr lang="en-GB"/>
          </a:p>
        </p:txBody>
      </p:sp>
      <p:sp>
        <p:nvSpPr>
          <p:cNvPr id="5" name="Slide Number Placeholder 6"/>
          <p:cNvSpPr>
            <a:spLocks noGrp="1"/>
          </p:cNvSpPr>
          <p:nvPr>
            <p:ph type="sldNum" sz="quarter" idx="12"/>
          </p:nvPr>
        </p:nvSpPr>
        <p:spPr/>
        <p:txBody>
          <a:bodyPr/>
          <a:lstStyle/>
          <a:p>
            <a:fld id="{FC0D5610-B273-49C9-8AD1-99A127665480}" type="slidenum">
              <a:rPr lang="en-GB"/>
              <a:pPr/>
              <a:t>23</a:t>
            </a:fld>
            <a:endParaRPr lang="en-GB"/>
          </a:p>
        </p:txBody>
      </p:sp>
      <p:sp>
        <p:nvSpPr>
          <p:cNvPr id="124932" name="Rectangle 4"/>
          <p:cNvSpPr>
            <a:spLocks noGrp="1" noChangeArrowheads="1"/>
          </p:cNvSpPr>
          <p:nvPr>
            <p:ph type="body" sz="half" idx="2"/>
          </p:nvPr>
        </p:nvSpPr>
        <p:spPr/>
        <p:txBody>
          <a:bodyPr/>
          <a:lstStyle/>
          <a:p>
            <a:r>
              <a:rPr lang="el-GR" sz="2400"/>
              <a:t>Λυπάμαι που θα φύγω...</a:t>
            </a:r>
            <a:endParaRPr lang="en-GB" sz="2400"/>
          </a:p>
        </p:txBody>
      </p:sp>
      <p:pic>
        <p:nvPicPr>
          <p:cNvPr id="124934" name="Picture 6" descr="C:\Documents and Settings\ΕΥΓΕΝΙΑ\Επιφάνεια εργασίας\περιβαλλοντική\DSC02076.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382905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A5B1DC-D5A7-488C-A045-C35F4F23AC0C}" type="datetime1">
              <a:rPr lang="en-GB"/>
              <a:pPr/>
              <a:t>01/07/2013</a:t>
            </a:fld>
            <a:endParaRPr lang="en-GB"/>
          </a:p>
        </p:txBody>
      </p:sp>
      <p:sp>
        <p:nvSpPr>
          <p:cNvPr id="6" name="Slide Number Placeholder 6"/>
          <p:cNvSpPr>
            <a:spLocks noGrp="1"/>
          </p:cNvSpPr>
          <p:nvPr>
            <p:ph type="sldNum" sz="quarter" idx="12"/>
          </p:nvPr>
        </p:nvSpPr>
        <p:spPr/>
        <p:txBody>
          <a:bodyPr/>
          <a:lstStyle/>
          <a:p>
            <a:fld id="{3AE17F19-0F1F-4540-B5D6-9A51BA45D9BE}" type="slidenum">
              <a:rPr lang="en-GB"/>
              <a:pPr/>
              <a:t>24</a:t>
            </a:fld>
            <a:endParaRPr lang="en-GB"/>
          </a:p>
        </p:txBody>
      </p:sp>
      <p:sp>
        <p:nvSpPr>
          <p:cNvPr id="56322" name="Rectangle 2"/>
          <p:cNvSpPr>
            <a:spLocks noGrp="1" noChangeArrowheads="1"/>
          </p:cNvSpPr>
          <p:nvPr>
            <p:ph type="title"/>
          </p:nvPr>
        </p:nvSpPr>
        <p:spPr/>
        <p:txBody>
          <a:bodyPr/>
          <a:lstStyle/>
          <a:p>
            <a:r>
              <a:rPr lang="el-GR"/>
              <a:t>Λίμνη Πλαστήρα</a:t>
            </a:r>
            <a:endParaRPr lang="en-GB"/>
          </a:p>
        </p:txBody>
      </p:sp>
      <p:sp>
        <p:nvSpPr>
          <p:cNvPr id="56324" name="Rectangle 4"/>
          <p:cNvSpPr>
            <a:spLocks noGrp="1" noChangeArrowheads="1"/>
          </p:cNvSpPr>
          <p:nvPr>
            <p:ph type="body" sz="half" idx="2"/>
          </p:nvPr>
        </p:nvSpPr>
        <p:spPr/>
        <p:txBody>
          <a:bodyPr/>
          <a:lstStyle/>
          <a:p>
            <a:r>
              <a:rPr lang="el-GR" sz="2400"/>
              <a:t>Αν και Απρίλιος τα δέντρα είναι ακόμα γυμνά.</a:t>
            </a:r>
            <a:endParaRPr lang="en-GB" sz="2400"/>
          </a:p>
        </p:txBody>
      </p:sp>
      <p:pic>
        <p:nvPicPr>
          <p:cNvPr id="56326" name="Picture 6" descr="C:\Documents and Settings\ΕΥΓΕΝΙΑ\Επιφάνεια εργασίας\περιβαλλοντική\DSC0208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981200"/>
            <a:ext cx="36576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EC2310D7-0D88-45EC-AF16-72AFA7AA4203}" type="datetime1">
              <a:rPr lang="en-GB"/>
              <a:pPr/>
              <a:t>01/07/2013</a:t>
            </a:fld>
            <a:endParaRPr lang="en-GB"/>
          </a:p>
        </p:txBody>
      </p:sp>
      <p:sp>
        <p:nvSpPr>
          <p:cNvPr id="5" name="Slide Number Placeholder 6"/>
          <p:cNvSpPr>
            <a:spLocks noGrp="1"/>
          </p:cNvSpPr>
          <p:nvPr>
            <p:ph type="sldNum" sz="quarter" idx="12"/>
          </p:nvPr>
        </p:nvSpPr>
        <p:spPr/>
        <p:txBody>
          <a:bodyPr/>
          <a:lstStyle/>
          <a:p>
            <a:fld id="{4A38FC04-67D4-41D3-AEA3-CB2D03F669AF}" type="slidenum">
              <a:rPr lang="en-GB"/>
              <a:pPr/>
              <a:t>25</a:t>
            </a:fld>
            <a:endParaRPr lang="en-GB"/>
          </a:p>
        </p:txBody>
      </p:sp>
      <p:sp>
        <p:nvSpPr>
          <p:cNvPr id="59396" name="Rectangle 4"/>
          <p:cNvSpPr>
            <a:spLocks noGrp="1" noChangeArrowheads="1"/>
          </p:cNvSpPr>
          <p:nvPr>
            <p:ph type="body" sz="half" idx="2"/>
          </p:nvPr>
        </p:nvSpPr>
        <p:spPr/>
        <p:txBody>
          <a:bodyPr/>
          <a:lstStyle/>
          <a:p>
            <a:r>
              <a:rPr lang="el-GR" sz="2400"/>
              <a:t>Τα βουνά είναι ακόμα χιονισμένα και κάνει κρύο.</a:t>
            </a:r>
            <a:endParaRPr lang="en-GB" sz="2400"/>
          </a:p>
        </p:txBody>
      </p:sp>
      <p:pic>
        <p:nvPicPr>
          <p:cNvPr id="59398" name="Picture 6" descr="C:\Documents and Settings\ΕΥΓΕΝΙΑ\Επιφάνεια εργασίας\περιβαλλοντική\DSC02090.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37719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ACBDEF8C-8B94-459E-93FF-0D1259713A9B}" type="datetime1">
              <a:rPr lang="en-GB"/>
              <a:pPr/>
              <a:t>01/07/2013</a:t>
            </a:fld>
            <a:endParaRPr lang="en-GB"/>
          </a:p>
        </p:txBody>
      </p:sp>
      <p:sp>
        <p:nvSpPr>
          <p:cNvPr id="5" name="Slide Number Placeholder 6"/>
          <p:cNvSpPr>
            <a:spLocks noGrp="1"/>
          </p:cNvSpPr>
          <p:nvPr>
            <p:ph type="sldNum" sz="quarter" idx="12"/>
          </p:nvPr>
        </p:nvSpPr>
        <p:spPr/>
        <p:txBody>
          <a:bodyPr/>
          <a:lstStyle/>
          <a:p>
            <a:fld id="{06D44A52-CE1A-4EA0-81E4-192538343047}" type="slidenum">
              <a:rPr lang="en-GB"/>
              <a:pPr/>
              <a:t>26</a:t>
            </a:fld>
            <a:endParaRPr lang="en-GB"/>
          </a:p>
        </p:txBody>
      </p:sp>
      <p:sp>
        <p:nvSpPr>
          <p:cNvPr id="60420" name="Rectangle 4"/>
          <p:cNvSpPr>
            <a:spLocks noGrp="1" noChangeArrowheads="1"/>
          </p:cNvSpPr>
          <p:nvPr>
            <p:ph type="body" sz="half" idx="2"/>
          </p:nvPr>
        </p:nvSpPr>
        <p:spPr/>
        <p:txBody>
          <a:bodyPr/>
          <a:lstStyle/>
          <a:p>
            <a:r>
              <a:rPr lang="el-GR" sz="2400"/>
              <a:t>Μία αναμνηστική φωτογραφία στήν όχθη της λίμνης.</a:t>
            </a:r>
            <a:endParaRPr lang="en-GB" sz="2400"/>
          </a:p>
        </p:txBody>
      </p:sp>
      <p:pic>
        <p:nvPicPr>
          <p:cNvPr id="60422" name="Picture 6" descr="C:\Documents and Settings\ΕΥΓΕΝΙΑ\Επιφάνεια εργασίας\περιβαλλοντική\DSC02092.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2057400"/>
            <a:ext cx="5943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F595B9-3442-4723-9AB6-57FBA090FD4D}" type="datetime1">
              <a:rPr lang="en-GB"/>
              <a:pPr/>
              <a:t>01/07/2013</a:t>
            </a:fld>
            <a:endParaRPr lang="en-GB"/>
          </a:p>
        </p:txBody>
      </p:sp>
      <p:sp>
        <p:nvSpPr>
          <p:cNvPr id="6" name="Slide Number Placeholder 6"/>
          <p:cNvSpPr>
            <a:spLocks noGrp="1"/>
          </p:cNvSpPr>
          <p:nvPr>
            <p:ph type="sldNum" sz="quarter" idx="12"/>
          </p:nvPr>
        </p:nvSpPr>
        <p:spPr/>
        <p:txBody>
          <a:bodyPr/>
          <a:lstStyle/>
          <a:p>
            <a:fld id="{9E032AE2-2D3F-411A-B4EB-AB9A6AD06DCD}" type="slidenum">
              <a:rPr lang="en-GB"/>
              <a:pPr/>
              <a:t>27</a:t>
            </a:fld>
            <a:endParaRPr lang="en-GB"/>
          </a:p>
        </p:txBody>
      </p:sp>
      <p:sp>
        <p:nvSpPr>
          <p:cNvPr id="61442" name="Rectangle 2"/>
          <p:cNvSpPr>
            <a:spLocks noGrp="1" noChangeArrowheads="1"/>
          </p:cNvSpPr>
          <p:nvPr>
            <p:ph type="title"/>
          </p:nvPr>
        </p:nvSpPr>
        <p:spPr>
          <a:xfrm>
            <a:off x="152400" y="228600"/>
            <a:ext cx="6400800" cy="1219200"/>
          </a:xfrm>
        </p:spPr>
        <p:txBody>
          <a:bodyPr/>
          <a:lstStyle/>
          <a:p>
            <a:r>
              <a:rPr lang="el-GR"/>
              <a:t>Το περίπτερο δίπλα στη λίμνη</a:t>
            </a:r>
            <a:endParaRPr lang="en-GB"/>
          </a:p>
        </p:txBody>
      </p:sp>
      <p:sp>
        <p:nvSpPr>
          <p:cNvPr id="61444" name="Rectangle 4"/>
          <p:cNvSpPr>
            <a:spLocks noGrp="1" noChangeArrowheads="1"/>
          </p:cNvSpPr>
          <p:nvPr>
            <p:ph type="body" sz="half" idx="2"/>
          </p:nvPr>
        </p:nvSpPr>
        <p:spPr/>
        <p:txBody>
          <a:bodyPr/>
          <a:lstStyle/>
          <a:p>
            <a:pPr>
              <a:buFont typeface="Wingdings" pitchFamily="2" charset="2"/>
              <a:buNone/>
            </a:pPr>
            <a:r>
              <a:rPr lang="el-GR" sz="2400"/>
              <a:t>    Λίγος ήλιος και ένα ζεστό ρόφημα είναι ότι πρέπει.</a:t>
            </a:r>
            <a:endParaRPr lang="en-GB" sz="2400"/>
          </a:p>
        </p:txBody>
      </p:sp>
      <p:pic>
        <p:nvPicPr>
          <p:cNvPr id="61446" name="Picture 6" descr="C:\Documents and Settings\ΕΥΓΕΝΙΑ\Επιφάνεια εργασίας\περιβαλλοντική\DSC02093.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676400"/>
            <a:ext cx="3886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CA1989E-879B-4361-8D88-64AAA1FE1AA3}" type="datetime1">
              <a:rPr lang="en-GB"/>
              <a:pPr/>
              <a:t>01/07/2013</a:t>
            </a:fld>
            <a:endParaRPr lang="en-GB"/>
          </a:p>
        </p:txBody>
      </p:sp>
      <p:sp>
        <p:nvSpPr>
          <p:cNvPr id="6" name="Slide Number Placeholder 6"/>
          <p:cNvSpPr>
            <a:spLocks noGrp="1"/>
          </p:cNvSpPr>
          <p:nvPr>
            <p:ph type="sldNum" sz="quarter" idx="12"/>
          </p:nvPr>
        </p:nvSpPr>
        <p:spPr/>
        <p:txBody>
          <a:bodyPr/>
          <a:lstStyle/>
          <a:p>
            <a:fld id="{7CC3312D-A3DC-4F69-93A0-D76690BAD3D3}" type="slidenum">
              <a:rPr lang="en-GB"/>
              <a:pPr/>
              <a:t>28</a:t>
            </a:fld>
            <a:endParaRPr lang="en-GB"/>
          </a:p>
        </p:txBody>
      </p:sp>
      <p:sp>
        <p:nvSpPr>
          <p:cNvPr id="63490" name="Rectangle 2"/>
          <p:cNvSpPr>
            <a:spLocks noGrp="1" noChangeArrowheads="1"/>
          </p:cNvSpPr>
          <p:nvPr>
            <p:ph type="title"/>
          </p:nvPr>
        </p:nvSpPr>
        <p:spPr>
          <a:xfrm>
            <a:off x="0" y="0"/>
            <a:ext cx="8915400" cy="1752600"/>
          </a:xfrm>
        </p:spPr>
        <p:txBody>
          <a:bodyPr/>
          <a:lstStyle/>
          <a:p>
            <a:r>
              <a:rPr lang="el-GR"/>
              <a:t>Έξω από το εστιατόριο «Μανιτάρι»</a:t>
            </a:r>
            <a:endParaRPr lang="en-GB"/>
          </a:p>
        </p:txBody>
      </p:sp>
      <p:sp>
        <p:nvSpPr>
          <p:cNvPr id="63492" name="Rectangle 4"/>
          <p:cNvSpPr>
            <a:spLocks noGrp="1" noChangeArrowheads="1"/>
          </p:cNvSpPr>
          <p:nvPr>
            <p:ph type="body" sz="half" idx="2"/>
          </p:nvPr>
        </p:nvSpPr>
        <p:spPr/>
        <p:txBody>
          <a:bodyPr/>
          <a:lstStyle/>
          <a:p>
            <a:pPr>
              <a:buFont typeface="Wingdings" pitchFamily="2" charset="2"/>
              <a:buNone/>
            </a:pPr>
            <a:r>
              <a:rPr lang="el-GR" sz="2400"/>
              <a:t>Έλα,ΟΛΟΙ ΜΑΖΙ μία φωτογραφία!</a:t>
            </a:r>
            <a:endParaRPr lang="en-GB" sz="2400"/>
          </a:p>
        </p:txBody>
      </p:sp>
      <p:pic>
        <p:nvPicPr>
          <p:cNvPr id="63494" name="Picture 6" descr="C:\Documents and Settings\ΕΥΓΕΝΙΑ\Επιφάνεια εργασίας\περιβαλλοντική\DSC02096.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676400"/>
            <a:ext cx="3886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C0DD28EA-6E02-4949-9D48-5A6892603D89}" type="datetime1">
              <a:rPr lang="en-GB"/>
              <a:pPr/>
              <a:t>01/07/2013</a:t>
            </a:fld>
            <a:endParaRPr lang="en-GB"/>
          </a:p>
        </p:txBody>
      </p:sp>
      <p:sp>
        <p:nvSpPr>
          <p:cNvPr id="5" name="Slide Number Placeholder 6"/>
          <p:cNvSpPr>
            <a:spLocks noGrp="1"/>
          </p:cNvSpPr>
          <p:nvPr>
            <p:ph type="sldNum" sz="quarter" idx="12"/>
          </p:nvPr>
        </p:nvSpPr>
        <p:spPr/>
        <p:txBody>
          <a:bodyPr/>
          <a:lstStyle/>
          <a:p>
            <a:fld id="{75559824-8031-4771-8E3F-D1FB82B4E26D}" type="slidenum">
              <a:rPr lang="en-GB"/>
              <a:pPr/>
              <a:t>29</a:t>
            </a:fld>
            <a:endParaRPr lang="en-GB"/>
          </a:p>
        </p:txBody>
      </p:sp>
      <p:sp>
        <p:nvSpPr>
          <p:cNvPr id="65540" name="Rectangle 4"/>
          <p:cNvSpPr>
            <a:spLocks noGrp="1" noChangeArrowheads="1"/>
          </p:cNvSpPr>
          <p:nvPr>
            <p:ph type="body" sz="half" idx="2"/>
          </p:nvPr>
        </p:nvSpPr>
        <p:spPr/>
        <p:txBody>
          <a:bodyPr/>
          <a:lstStyle/>
          <a:p>
            <a:r>
              <a:rPr lang="el-GR" sz="2400"/>
              <a:t>Η απέναντι όχθη.</a:t>
            </a:r>
            <a:endParaRPr lang="en-GB" sz="2400"/>
          </a:p>
        </p:txBody>
      </p:sp>
      <p:pic>
        <p:nvPicPr>
          <p:cNvPr id="65542" name="Picture 6" descr="C:\Documents and Settings\ΕΥΓΕΝΙΑ\Επιφάνεια εργασίας\περιβαλλοντική\DSC02107.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4958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4E710C84-6A93-4C12-A29A-97FE63B1DECB}" type="datetime1">
              <a:rPr lang="en-GB"/>
              <a:pPr/>
              <a:t>01/07/2013</a:t>
            </a:fld>
            <a:endParaRPr lang="en-GB"/>
          </a:p>
        </p:txBody>
      </p:sp>
      <p:sp>
        <p:nvSpPr>
          <p:cNvPr id="4" name="Slide Number Placeholder 5"/>
          <p:cNvSpPr>
            <a:spLocks noGrp="1"/>
          </p:cNvSpPr>
          <p:nvPr>
            <p:ph type="sldNum" sz="quarter" idx="12"/>
          </p:nvPr>
        </p:nvSpPr>
        <p:spPr/>
        <p:txBody>
          <a:bodyPr/>
          <a:lstStyle/>
          <a:p>
            <a:fld id="{263E63D0-8897-4011-8A7A-291395D1279F}" type="slidenum">
              <a:rPr lang="en-GB"/>
              <a:pPr/>
              <a:t>3</a:t>
            </a:fld>
            <a:endParaRPr lang="en-GB"/>
          </a:p>
        </p:txBody>
      </p:sp>
      <p:sp>
        <p:nvSpPr>
          <p:cNvPr id="6151" name="Rectangle 7"/>
          <p:cNvSpPr>
            <a:spLocks noGrp="1" noChangeArrowheads="1"/>
          </p:cNvSpPr>
          <p:nvPr>
            <p:ph type="body" idx="1"/>
          </p:nvPr>
        </p:nvSpPr>
        <p:spPr>
          <a:xfrm>
            <a:off x="152400" y="228600"/>
            <a:ext cx="8763000" cy="6172200"/>
          </a:xfrm>
        </p:spPr>
        <p:txBody>
          <a:bodyPr/>
          <a:lstStyle/>
          <a:p>
            <a:pPr>
              <a:lnSpc>
                <a:spcPct val="90000"/>
              </a:lnSpc>
            </a:pPr>
            <a:r>
              <a:rPr lang="el-GR" sz="2400"/>
              <a:t>Οι άνθρωποι ανέκαθεν γοητεύονταν από τα άλογα. Κανείς δεν μπορεί να μείνει ασυγκίνητος απο την ομορφιά, τη χάρη,τη δύναμη και το μεγαλοπρεπές παράστημα των ευγενικών αυτών ζώων που μας συντροφεύουν εδώ και χιλιάδες χρόνια. Στις μέρες μας έχει αποδειχτεί επιστημονικά πως απλώς και μόνο το να στεκόμαστε κοντά σε άλογα μειώνει την αρτηρική μας πίεση και το στρες.</a:t>
            </a:r>
          </a:p>
          <a:p>
            <a:pPr>
              <a:lnSpc>
                <a:spcPct val="90000"/>
              </a:lnSpc>
            </a:pPr>
            <a:r>
              <a:rPr lang="el-GR" sz="2400"/>
              <a:t>Όμως, οι άνθρωποι δεν έχουν ιδέα πώς να πλησιάσουν και να συστηθούν σε ένα άλογο. Το άλογο δεν είναι μοτοσικλέτα ούτε παιχνίδι στο λούνα παρκ. Είναι ένα ευαίσθητο σκεπτόμενο πλάσμα με έντονη ενσυναίσθηση, που χτίζει προσωπικές σχέσεις. Εκδηλώνει φυσική περιέργεια όταν νιώθει ασφάλεια και χαίρεται να πιάνει φιλίες με όσους είναι κοντά του, αρκεί να του δείχνουν σεβασμό και να εποικοινωνούν μαζί του με το σωστό τρόπο. </a:t>
            </a:r>
          </a:p>
          <a:p>
            <a:pPr>
              <a:lnSpc>
                <a:spcPct val="90000"/>
              </a:lnSpc>
            </a:pPr>
            <a:r>
              <a:rPr lang="el-GR" sz="2400"/>
              <a:t>Η επικοινωνία ανάμεσα στα άλογα και σε παιδιά που πάσχουν από αυτισμό και συνδρομο διάσπασης προσοχής έχει αποδειχτεί ότι έχει θετικά εως και θεαματικά αποτελεσματα στην υγεία των παιδιών αυτών.</a:t>
            </a:r>
            <a:endParaRPr lang="en-GB" sz="2400"/>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75FC60FB-1D2C-415B-8EE8-B1C9C5E0094A}" type="datetime1">
              <a:rPr lang="en-GB"/>
              <a:pPr/>
              <a:t>01/07/2013</a:t>
            </a:fld>
            <a:endParaRPr lang="en-GB"/>
          </a:p>
        </p:txBody>
      </p:sp>
      <p:sp>
        <p:nvSpPr>
          <p:cNvPr id="5" name="Slide Number Placeholder 6"/>
          <p:cNvSpPr>
            <a:spLocks noGrp="1"/>
          </p:cNvSpPr>
          <p:nvPr>
            <p:ph type="sldNum" sz="quarter" idx="12"/>
          </p:nvPr>
        </p:nvSpPr>
        <p:spPr/>
        <p:txBody>
          <a:bodyPr/>
          <a:lstStyle/>
          <a:p>
            <a:fld id="{782ABC9A-7216-45C4-8FE8-A46A1688CA94}" type="slidenum">
              <a:rPr lang="en-GB"/>
              <a:pPr/>
              <a:t>30</a:t>
            </a:fld>
            <a:endParaRPr lang="en-GB"/>
          </a:p>
        </p:txBody>
      </p:sp>
      <p:sp>
        <p:nvSpPr>
          <p:cNvPr id="66564" name="Rectangle 4"/>
          <p:cNvSpPr>
            <a:spLocks noGrp="1" noChangeArrowheads="1"/>
          </p:cNvSpPr>
          <p:nvPr>
            <p:ph type="body" sz="half" idx="2"/>
          </p:nvPr>
        </p:nvSpPr>
        <p:spPr/>
        <p:txBody>
          <a:bodyPr/>
          <a:lstStyle/>
          <a:p>
            <a:r>
              <a:rPr lang="el-GR" sz="2400"/>
              <a:t>Τα κλαδιά είναι ακόμα λυγισμένα από το βάρος του χιονιου.</a:t>
            </a:r>
            <a:endParaRPr lang="en-GB" sz="2400"/>
          </a:p>
        </p:txBody>
      </p:sp>
      <p:pic>
        <p:nvPicPr>
          <p:cNvPr id="66566" name="Picture 6" descr="C:\Documents and Settings\ΕΥΓΕΝΙΑ\Επιφάνεια εργασίας\περιβαλλοντική\DSC0210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50292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DA373270-1B5F-4BA4-80AC-12F667808630}" type="datetime1">
              <a:rPr lang="en-GB"/>
              <a:pPr/>
              <a:t>01/07/2013</a:t>
            </a:fld>
            <a:endParaRPr lang="en-GB"/>
          </a:p>
        </p:txBody>
      </p:sp>
      <p:sp>
        <p:nvSpPr>
          <p:cNvPr id="5" name="Slide Number Placeholder 6"/>
          <p:cNvSpPr>
            <a:spLocks noGrp="1"/>
          </p:cNvSpPr>
          <p:nvPr>
            <p:ph type="sldNum" sz="quarter" idx="12"/>
          </p:nvPr>
        </p:nvSpPr>
        <p:spPr/>
        <p:txBody>
          <a:bodyPr/>
          <a:lstStyle/>
          <a:p>
            <a:fld id="{5D15F900-43F9-4170-A850-2F656E92D107}" type="slidenum">
              <a:rPr lang="en-GB"/>
              <a:pPr/>
              <a:t>31</a:t>
            </a:fld>
            <a:endParaRPr lang="en-GB"/>
          </a:p>
        </p:txBody>
      </p:sp>
      <p:sp>
        <p:nvSpPr>
          <p:cNvPr id="67588" name="Rectangle 4"/>
          <p:cNvSpPr>
            <a:spLocks noGrp="1" noChangeArrowheads="1"/>
          </p:cNvSpPr>
          <p:nvPr>
            <p:ph type="body" sz="half" idx="2"/>
          </p:nvPr>
        </p:nvSpPr>
        <p:spPr/>
        <p:txBody>
          <a:bodyPr/>
          <a:lstStyle/>
          <a:p>
            <a:r>
              <a:rPr lang="el-GR" sz="2400"/>
              <a:t>Αφήνουμε πίσω μας τη λίμνη...και κατευθυνόμαστε βόρεια πρός Καλαμπάκα.</a:t>
            </a:r>
            <a:endParaRPr lang="en-GB" sz="2400"/>
          </a:p>
        </p:txBody>
      </p:sp>
      <p:pic>
        <p:nvPicPr>
          <p:cNvPr id="67590" name="Picture 6" descr="C:\Documents and Settings\ΕΥΓΕΝΙΑ\Επιφάνεια εργασίας\περιβαλλοντική\DSC02124.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1054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E49DE1-94F1-4CB6-8B1C-1B58887EBBCD}" type="datetime1">
              <a:rPr lang="en-GB"/>
              <a:pPr/>
              <a:t>01/07/2013</a:t>
            </a:fld>
            <a:endParaRPr lang="en-GB"/>
          </a:p>
        </p:txBody>
      </p:sp>
      <p:sp>
        <p:nvSpPr>
          <p:cNvPr id="6" name="Slide Number Placeholder 6"/>
          <p:cNvSpPr>
            <a:spLocks noGrp="1"/>
          </p:cNvSpPr>
          <p:nvPr>
            <p:ph type="sldNum" sz="quarter" idx="12"/>
          </p:nvPr>
        </p:nvSpPr>
        <p:spPr/>
        <p:txBody>
          <a:bodyPr/>
          <a:lstStyle/>
          <a:p>
            <a:fld id="{D3918133-7F94-4AB6-9938-300D4F0275AF}" type="slidenum">
              <a:rPr lang="en-GB"/>
              <a:pPr/>
              <a:t>32</a:t>
            </a:fld>
            <a:endParaRPr lang="en-GB"/>
          </a:p>
        </p:txBody>
      </p:sp>
      <p:sp>
        <p:nvSpPr>
          <p:cNvPr id="70660" name="Rectangle 4"/>
          <p:cNvSpPr>
            <a:spLocks noGrp="1" noChangeArrowheads="1"/>
          </p:cNvSpPr>
          <p:nvPr>
            <p:ph type="body" sz="half" idx="2"/>
          </p:nvPr>
        </p:nvSpPr>
        <p:spPr>
          <a:xfrm>
            <a:off x="5486400" y="1828800"/>
            <a:ext cx="3352800" cy="4114800"/>
          </a:xfrm>
        </p:spPr>
        <p:txBody>
          <a:bodyPr/>
          <a:lstStyle/>
          <a:p>
            <a:pPr>
              <a:buFont typeface="Wingdings" pitchFamily="2" charset="2"/>
              <a:buNone/>
            </a:pPr>
            <a:r>
              <a:rPr lang="el-GR" sz="2400"/>
              <a:t>   Όσο κατεβαίνουμε τα δέντρα              ξεθαρρεύουν,</a:t>
            </a:r>
            <a:endParaRPr lang="en-GB" sz="2400"/>
          </a:p>
        </p:txBody>
      </p:sp>
      <p:pic>
        <p:nvPicPr>
          <p:cNvPr id="70662" name="Picture 6" descr="C:\Documents and Settings\ΕΥΓΕΝΙΑ\Επιφάνεια εργασίας\περιβαλλοντική\DSC0212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953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7"/>
          <p:cNvSpPr>
            <a:spLocks noChangeArrowheads="1"/>
          </p:cNvSpPr>
          <p:nvPr/>
        </p:nvSpPr>
        <p:spPr bwMode="auto">
          <a:xfrm>
            <a:off x="6008688" y="3124200"/>
            <a:ext cx="290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l-GR"/>
              <a:t>και βγάζουν λουλούδια και φύλλα...</a:t>
            </a: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A16E9636-C6CD-4B05-9191-3C1DD9097D1D}" type="datetime1">
              <a:rPr lang="en-GB"/>
              <a:pPr/>
              <a:t>01/07/2013</a:t>
            </a:fld>
            <a:endParaRPr lang="en-GB"/>
          </a:p>
        </p:txBody>
      </p:sp>
      <p:sp>
        <p:nvSpPr>
          <p:cNvPr id="5" name="Slide Number Placeholder 6"/>
          <p:cNvSpPr>
            <a:spLocks noGrp="1"/>
          </p:cNvSpPr>
          <p:nvPr>
            <p:ph type="sldNum" sz="quarter" idx="12"/>
          </p:nvPr>
        </p:nvSpPr>
        <p:spPr/>
        <p:txBody>
          <a:bodyPr/>
          <a:lstStyle/>
          <a:p>
            <a:fld id="{A1E73C42-2CF9-4AE6-8428-93F19D774A4B}" type="slidenum">
              <a:rPr lang="en-GB"/>
              <a:pPr/>
              <a:t>33</a:t>
            </a:fld>
            <a:endParaRPr lang="en-GB"/>
          </a:p>
        </p:txBody>
      </p:sp>
      <p:sp>
        <p:nvSpPr>
          <p:cNvPr id="72708" name="Rectangle 4"/>
          <p:cNvSpPr>
            <a:spLocks noGrp="1" noChangeArrowheads="1"/>
          </p:cNvSpPr>
          <p:nvPr>
            <p:ph type="body" sz="half" idx="2"/>
          </p:nvPr>
        </p:nvSpPr>
        <p:spPr/>
        <p:txBody>
          <a:bodyPr/>
          <a:lstStyle/>
          <a:p>
            <a:r>
              <a:rPr lang="el-GR" sz="2400"/>
              <a:t>Η Γή</a:t>
            </a:r>
          </a:p>
          <a:p>
            <a:pPr>
              <a:buFont typeface="Wingdings" pitchFamily="2" charset="2"/>
              <a:buNone/>
            </a:pPr>
            <a:r>
              <a:rPr lang="el-GR" sz="2400"/>
              <a:t>πρασινίζει...</a:t>
            </a:r>
            <a:endParaRPr lang="en-GB" sz="2400"/>
          </a:p>
        </p:txBody>
      </p:sp>
      <p:pic>
        <p:nvPicPr>
          <p:cNvPr id="72710" name="Picture 6" descr="C:\Documents and Settings\ΕΥΓΕΝΙΑ\Επιφάνεια εργασίας\περιβαλλοντική\DSC02138.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953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6DCE5A43-6AE4-4CD0-90DB-FB0CED499543}" type="datetime1">
              <a:rPr lang="en-GB"/>
              <a:pPr/>
              <a:t>01/07/2013</a:t>
            </a:fld>
            <a:endParaRPr lang="en-GB"/>
          </a:p>
        </p:txBody>
      </p:sp>
      <p:sp>
        <p:nvSpPr>
          <p:cNvPr id="5" name="Slide Number Placeholder 6"/>
          <p:cNvSpPr>
            <a:spLocks noGrp="1"/>
          </p:cNvSpPr>
          <p:nvPr>
            <p:ph type="sldNum" sz="quarter" idx="12"/>
          </p:nvPr>
        </p:nvSpPr>
        <p:spPr/>
        <p:txBody>
          <a:bodyPr/>
          <a:lstStyle/>
          <a:p>
            <a:fld id="{43D07C79-7076-4472-899D-2D33F3C34201}" type="slidenum">
              <a:rPr lang="en-GB"/>
              <a:pPr/>
              <a:t>34</a:t>
            </a:fld>
            <a:endParaRPr lang="en-GB"/>
          </a:p>
        </p:txBody>
      </p:sp>
      <p:sp>
        <p:nvSpPr>
          <p:cNvPr id="75780" name="Rectangle 4"/>
          <p:cNvSpPr>
            <a:spLocks noGrp="1" noChangeArrowheads="1"/>
          </p:cNvSpPr>
          <p:nvPr>
            <p:ph type="body" sz="half" idx="2"/>
          </p:nvPr>
        </p:nvSpPr>
        <p:spPr/>
        <p:txBody>
          <a:bodyPr/>
          <a:lstStyle/>
          <a:p>
            <a:r>
              <a:rPr lang="el-GR" sz="2400"/>
              <a:t>Η ΑΝΟΙΞΗ κάνει δειλά τα πρώτα της βήματα.</a:t>
            </a:r>
            <a:endParaRPr lang="en-GB" sz="2400"/>
          </a:p>
        </p:txBody>
      </p:sp>
      <p:pic>
        <p:nvPicPr>
          <p:cNvPr id="75782" name="Picture 6" descr="C:\Documents and Settings\ΕΥΓΕΝΙΑ\Επιφάνεια εργασίας\περιβαλλοντική\DSC02143.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191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43A98BFA-EDB0-4EDA-8E8F-24C680D5AD3F}" type="datetime1">
              <a:rPr lang="en-GB"/>
              <a:pPr/>
              <a:t>01/07/2013</a:t>
            </a:fld>
            <a:endParaRPr lang="en-GB"/>
          </a:p>
        </p:txBody>
      </p:sp>
      <p:sp>
        <p:nvSpPr>
          <p:cNvPr id="5" name="Slide Number Placeholder 6"/>
          <p:cNvSpPr>
            <a:spLocks noGrp="1"/>
          </p:cNvSpPr>
          <p:nvPr>
            <p:ph type="sldNum" sz="quarter" idx="12"/>
          </p:nvPr>
        </p:nvSpPr>
        <p:spPr/>
        <p:txBody>
          <a:bodyPr/>
          <a:lstStyle/>
          <a:p>
            <a:fld id="{18B193A3-BC02-4699-BF1F-A288A366A578}" type="slidenum">
              <a:rPr lang="en-GB"/>
              <a:pPr/>
              <a:t>35</a:t>
            </a:fld>
            <a:endParaRPr lang="en-GB"/>
          </a:p>
        </p:txBody>
      </p:sp>
      <p:sp>
        <p:nvSpPr>
          <p:cNvPr id="76804" name="Rectangle 4"/>
          <p:cNvSpPr>
            <a:spLocks noGrp="1" noChangeArrowheads="1"/>
          </p:cNvSpPr>
          <p:nvPr>
            <p:ph type="body" sz="half" idx="2"/>
          </p:nvPr>
        </p:nvSpPr>
        <p:spPr/>
        <p:txBody>
          <a:bodyPr/>
          <a:lstStyle/>
          <a:p>
            <a:r>
              <a:rPr lang="el-GR" sz="2400"/>
              <a:t>Μία αγριοαχλαδιά.</a:t>
            </a:r>
            <a:endParaRPr lang="en-GB" sz="2400"/>
          </a:p>
        </p:txBody>
      </p:sp>
      <p:pic>
        <p:nvPicPr>
          <p:cNvPr id="76806" name="Picture 6" descr="C:\Documents and Settings\ΕΥΓΕΝΙΑ\Επιφάνεια εργασίας\περιβαλλοντική\DSC02144.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4958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A20CF7F8-60F7-4FA2-BBCA-E199994E1409}" type="datetime1">
              <a:rPr lang="en-GB"/>
              <a:pPr/>
              <a:t>01/07/2013</a:t>
            </a:fld>
            <a:endParaRPr lang="en-GB"/>
          </a:p>
        </p:txBody>
      </p:sp>
      <p:sp>
        <p:nvSpPr>
          <p:cNvPr id="7" name="Slide Number Placeholder 6"/>
          <p:cNvSpPr>
            <a:spLocks noGrp="1"/>
          </p:cNvSpPr>
          <p:nvPr>
            <p:ph type="sldNum" sz="quarter" idx="12"/>
          </p:nvPr>
        </p:nvSpPr>
        <p:spPr/>
        <p:txBody>
          <a:bodyPr/>
          <a:lstStyle/>
          <a:p>
            <a:fld id="{47332ED0-5175-4578-B7EF-5C4067C18439}" type="slidenum">
              <a:rPr lang="en-GB"/>
              <a:pPr/>
              <a:t>36</a:t>
            </a:fld>
            <a:endParaRPr lang="en-GB"/>
          </a:p>
        </p:txBody>
      </p:sp>
      <p:sp>
        <p:nvSpPr>
          <p:cNvPr id="77826" name="Rectangle 2"/>
          <p:cNvSpPr>
            <a:spLocks noGrp="1" noChangeArrowheads="1"/>
          </p:cNvSpPr>
          <p:nvPr>
            <p:ph type="title"/>
          </p:nvPr>
        </p:nvSpPr>
        <p:spPr/>
        <p:txBody>
          <a:bodyPr/>
          <a:lstStyle/>
          <a:p>
            <a:r>
              <a:rPr lang="el-GR"/>
              <a:t> </a:t>
            </a:r>
            <a:endParaRPr lang="en-GB"/>
          </a:p>
        </p:txBody>
      </p:sp>
      <p:sp>
        <p:nvSpPr>
          <p:cNvPr id="77828" name="Rectangle 4"/>
          <p:cNvSpPr>
            <a:spLocks noGrp="1" noChangeArrowheads="1"/>
          </p:cNvSpPr>
          <p:nvPr>
            <p:ph type="body" sz="half" idx="2"/>
          </p:nvPr>
        </p:nvSpPr>
        <p:spPr/>
        <p:txBody>
          <a:bodyPr/>
          <a:lstStyle/>
          <a:p>
            <a:pPr>
              <a:buFont typeface="Wingdings" pitchFamily="2" charset="2"/>
              <a:buNone/>
            </a:pPr>
            <a:r>
              <a:rPr lang="el-GR" sz="2400"/>
              <a:t>Επιτέλους Φάνηκαν τα Μετέωρα.</a:t>
            </a:r>
            <a:endParaRPr lang="en-GB" sz="2400"/>
          </a:p>
        </p:txBody>
      </p:sp>
      <p:pic>
        <p:nvPicPr>
          <p:cNvPr id="77830" name="Picture 6" descr="C:\Documents and Settings\ΕΥΓΕΝΙΑ\Επιφάνεια εργασίας\περιβαλλοντική\DSC02146.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43434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7"/>
          <p:cNvSpPr>
            <a:spLocks noChangeArrowheads="1"/>
          </p:cNvSpPr>
          <p:nvPr/>
        </p:nvSpPr>
        <p:spPr bwMode="auto">
          <a:xfrm>
            <a:off x="-762000" y="3200400"/>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t>.</a:t>
            </a: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FC08220A-5E4A-4F7C-916A-6FF9B6E36DAA}" type="datetime1">
              <a:rPr lang="en-GB"/>
              <a:pPr/>
              <a:t>01/07/2013</a:t>
            </a:fld>
            <a:endParaRPr lang="en-GB"/>
          </a:p>
        </p:txBody>
      </p:sp>
      <p:sp>
        <p:nvSpPr>
          <p:cNvPr id="5" name="Slide Number Placeholder 6"/>
          <p:cNvSpPr>
            <a:spLocks noGrp="1"/>
          </p:cNvSpPr>
          <p:nvPr>
            <p:ph type="sldNum" sz="quarter" idx="12"/>
          </p:nvPr>
        </p:nvSpPr>
        <p:spPr/>
        <p:txBody>
          <a:bodyPr/>
          <a:lstStyle/>
          <a:p>
            <a:fld id="{5152AD12-F8A0-457E-A261-61FD52F64B82}" type="slidenum">
              <a:rPr lang="en-GB"/>
              <a:pPr/>
              <a:t>37</a:t>
            </a:fld>
            <a:endParaRPr lang="en-GB"/>
          </a:p>
        </p:txBody>
      </p:sp>
      <p:sp>
        <p:nvSpPr>
          <p:cNvPr id="78852" name="Rectangle 4"/>
          <p:cNvSpPr>
            <a:spLocks noGrp="1" noChangeArrowheads="1"/>
          </p:cNvSpPr>
          <p:nvPr>
            <p:ph type="body" sz="half" idx="2"/>
          </p:nvPr>
        </p:nvSpPr>
        <p:spPr/>
        <p:txBody>
          <a:bodyPr/>
          <a:lstStyle/>
          <a:p>
            <a:r>
              <a:rPr lang="el-GR" sz="2400"/>
              <a:t>Πηγαίνουμε στη Μονή Μεταμορφώσεως του Σωτήρος ή Μεγάλου Μετεώρου.</a:t>
            </a:r>
            <a:endParaRPr lang="en-GB" sz="2400"/>
          </a:p>
        </p:txBody>
      </p:sp>
      <p:pic>
        <p:nvPicPr>
          <p:cNvPr id="78854" name="Picture 6" descr="C:\Documents and Settings\ΕΥΓΕΝΙΑ\Επιφάνεια εργασίας\περιβαλλοντική\DSC0214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3434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7203223C-93F3-4FFC-834D-A6DBCBA92D38}" type="datetime1">
              <a:rPr lang="en-GB"/>
              <a:pPr/>
              <a:t>01/07/2013</a:t>
            </a:fld>
            <a:endParaRPr lang="en-GB"/>
          </a:p>
        </p:txBody>
      </p:sp>
      <p:sp>
        <p:nvSpPr>
          <p:cNvPr id="5" name="Slide Number Placeholder 6"/>
          <p:cNvSpPr>
            <a:spLocks noGrp="1"/>
          </p:cNvSpPr>
          <p:nvPr>
            <p:ph type="sldNum" sz="quarter" idx="12"/>
          </p:nvPr>
        </p:nvSpPr>
        <p:spPr/>
        <p:txBody>
          <a:bodyPr/>
          <a:lstStyle/>
          <a:p>
            <a:fld id="{75CADBEC-D075-4BAE-9577-F41E689DE70A}" type="slidenum">
              <a:rPr lang="en-GB"/>
              <a:pPr/>
              <a:t>38</a:t>
            </a:fld>
            <a:endParaRPr lang="en-GB"/>
          </a:p>
        </p:txBody>
      </p:sp>
      <p:sp>
        <p:nvSpPr>
          <p:cNvPr id="79876" name="Rectangle 4"/>
          <p:cNvSpPr>
            <a:spLocks noGrp="1" noChangeArrowheads="1"/>
          </p:cNvSpPr>
          <p:nvPr>
            <p:ph type="body" sz="half" idx="2"/>
          </p:nvPr>
        </p:nvSpPr>
        <p:spPr/>
        <p:txBody>
          <a:bodyPr/>
          <a:lstStyle/>
          <a:p>
            <a:r>
              <a:rPr lang="el-GR" sz="2400"/>
              <a:t>Ιδρύθηκε στα μέσα του 14ου  αι.από τον όσιο Αθανάσιο τον Μετεωρίτη.Στο ναό υπάρχουν τοιχογραφίες της Μακεδονικής σχολής και του Τζώρτζη.</a:t>
            </a:r>
            <a:endParaRPr lang="en-GB" sz="2400"/>
          </a:p>
        </p:txBody>
      </p:sp>
      <p:pic>
        <p:nvPicPr>
          <p:cNvPr id="79878" name="Picture 6" descr="C:\Documents and Settings\ΕΥΓΕΝΙΑ\Επιφάνεια εργασίας\περιβαλλοντική\DSC02150.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8768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FBDBA071-14BF-4DAF-94CF-E28BEAE409DD}" type="datetime1">
              <a:rPr lang="en-GB"/>
              <a:pPr/>
              <a:t>01/07/2013</a:t>
            </a:fld>
            <a:endParaRPr lang="en-GB"/>
          </a:p>
        </p:txBody>
      </p:sp>
      <p:sp>
        <p:nvSpPr>
          <p:cNvPr id="5" name="Slide Number Placeholder 6"/>
          <p:cNvSpPr>
            <a:spLocks noGrp="1"/>
          </p:cNvSpPr>
          <p:nvPr>
            <p:ph type="sldNum" sz="quarter" idx="12"/>
          </p:nvPr>
        </p:nvSpPr>
        <p:spPr/>
        <p:txBody>
          <a:bodyPr/>
          <a:lstStyle/>
          <a:p>
            <a:fld id="{03B9D97A-7E64-47F1-B12B-9E3365C64EFC}" type="slidenum">
              <a:rPr lang="en-GB"/>
              <a:pPr/>
              <a:t>39</a:t>
            </a:fld>
            <a:endParaRPr lang="en-GB"/>
          </a:p>
        </p:txBody>
      </p:sp>
      <p:sp>
        <p:nvSpPr>
          <p:cNvPr id="80900" name="Rectangle 4"/>
          <p:cNvSpPr>
            <a:spLocks noGrp="1" noChangeArrowheads="1"/>
          </p:cNvSpPr>
          <p:nvPr>
            <p:ph type="body" sz="half" idx="2"/>
          </p:nvPr>
        </p:nvSpPr>
        <p:spPr/>
        <p:txBody>
          <a:bodyPr/>
          <a:lstStyle/>
          <a:p>
            <a:endParaRPr lang="el-GR" sz="2400"/>
          </a:p>
          <a:p>
            <a:endParaRPr lang="el-GR" sz="2400"/>
          </a:p>
          <a:p>
            <a:r>
              <a:rPr lang="el-GR" sz="2400"/>
              <a:t>Λεπτομέρεια στη λιθοδομή , μαρμάρινος σκαλιστός σταυρός.</a:t>
            </a:r>
            <a:endParaRPr lang="en-GB" sz="2400"/>
          </a:p>
        </p:txBody>
      </p:sp>
      <p:pic>
        <p:nvPicPr>
          <p:cNvPr id="80902" name="Picture 6" descr="C:\Documents and Settings\ΕΥΓΕΝΙΑ\Επιφάνεια εργασίας\περιβαλλοντική\DSC02154.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2457450"/>
            <a:ext cx="5867400" cy="440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7FEC1B-9A5D-417B-916B-6DA4BB4D6E63}" type="datetime1">
              <a:rPr lang="en-GB"/>
              <a:pPr/>
              <a:t>01/07/2013</a:t>
            </a:fld>
            <a:endParaRPr lang="en-GB"/>
          </a:p>
        </p:txBody>
      </p:sp>
      <p:sp>
        <p:nvSpPr>
          <p:cNvPr id="6" name="Slide Number Placeholder 6"/>
          <p:cNvSpPr>
            <a:spLocks noGrp="1"/>
          </p:cNvSpPr>
          <p:nvPr>
            <p:ph type="sldNum" sz="quarter" idx="12"/>
          </p:nvPr>
        </p:nvSpPr>
        <p:spPr/>
        <p:txBody>
          <a:bodyPr/>
          <a:lstStyle/>
          <a:p>
            <a:fld id="{4AFB189A-2DBC-470A-AC50-A858F6A96F28}" type="slidenum">
              <a:rPr lang="en-GB"/>
              <a:pPr/>
              <a:t>4</a:t>
            </a:fld>
            <a:endParaRPr lang="en-GB"/>
          </a:p>
        </p:txBody>
      </p:sp>
      <p:sp>
        <p:nvSpPr>
          <p:cNvPr id="18434" name="Rectangle 2"/>
          <p:cNvSpPr>
            <a:spLocks noGrp="1" noChangeArrowheads="1"/>
          </p:cNvSpPr>
          <p:nvPr>
            <p:ph type="title"/>
          </p:nvPr>
        </p:nvSpPr>
        <p:spPr>
          <a:xfrm>
            <a:off x="457200" y="381000"/>
            <a:ext cx="8458200" cy="914400"/>
          </a:xfrm>
        </p:spPr>
        <p:txBody>
          <a:bodyPr/>
          <a:lstStyle/>
          <a:p>
            <a:r>
              <a:rPr lang="el-GR"/>
              <a:t> Πηνειός  Ποταμός</a:t>
            </a:r>
            <a:endParaRPr lang="en-GB"/>
          </a:p>
        </p:txBody>
      </p:sp>
      <p:sp>
        <p:nvSpPr>
          <p:cNvPr id="18436" name="Rectangle 4"/>
          <p:cNvSpPr>
            <a:spLocks noGrp="1" noChangeArrowheads="1"/>
          </p:cNvSpPr>
          <p:nvPr>
            <p:ph type="body" sz="half" idx="2"/>
          </p:nvPr>
        </p:nvSpPr>
        <p:spPr>
          <a:xfrm>
            <a:off x="5791200" y="1981200"/>
            <a:ext cx="2971800" cy="4114800"/>
          </a:xfrm>
        </p:spPr>
        <p:txBody>
          <a:bodyPr/>
          <a:lstStyle/>
          <a:p>
            <a:pPr>
              <a:lnSpc>
                <a:spcPct val="90000"/>
              </a:lnSpc>
            </a:pPr>
            <a:r>
              <a:rPr lang="el-GR" sz="2400"/>
              <a:t>Εδώ περνάμε τα σύνορα  νομούΚαρδίτσας και                νομού Τρικάλων.</a:t>
            </a:r>
          </a:p>
          <a:p>
            <a:pPr>
              <a:lnSpc>
                <a:spcPct val="90000"/>
              </a:lnSpc>
            </a:pPr>
            <a:r>
              <a:rPr lang="el-GR" sz="2400"/>
              <a:t>Θα επισκευθούμε την μεγαλύτερη ιπποπαραγωγική μονάδα της Ελλάδας στη Λαζαρίνα.</a:t>
            </a:r>
            <a:endParaRPr lang="en-GB" sz="2400"/>
          </a:p>
        </p:txBody>
      </p:sp>
      <p:pic>
        <p:nvPicPr>
          <p:cNvPr id="18438" name="Picture 6" descr="C:\Documents and Settings\ΕΥΓΕΝΙΑ\Επιφάνεια εργασίας\περιβαλλοντική\DSC02042.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371600"/>
            <a:ext cx="55626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4EFC90CB-100B-41BE-B11F-63A2DF02C5B3}" type="datetime1">
              <a:rPr lang="en-GB"/>
              <a:pPr/>
              <a:t>01/07/2013</a:t>
            </a:fld>
            <a:endParaRPr lang="en-GB"/>
          </a:p>
        </p:txBody>
      </p:sp>
      <p:sp>
        <p:nvSpPr>
          <p:cNvPr id="5" name="Slide Number Placeholder 6"/>
          <p:cNvSpPr>
            <a:spLocks noGrp="1"/>
          </p:cNvSpPr>
          <p:nvPr>
            <p:ph type="sldNum" sz="quarter" idx="12"/>
          </p:nvPr>
        </p:nvSpPr>
        <p:spPr/>
        <p:txBody>
          <a:bodyPr/>
          <a:lstStyle/>
          <a:p>
            <a:fld id="{292C7374-6FBA-45F9-AC00-5B89E70B05FF}" type="slidenum">
              <a:rPr lang="en-GB"/>
              <a:pPr/>
              <a:t>40</a:t>
            </a:fld>
            <a:endParaRPr lang="en-GB"/>
          </a:p>
        </p:txBody>
      </p:sp>
      <p:sp>
        <p:nvSpPr>
          <p:cNvPr id="81924" name="Rectangle 4"/>
          <p:cNvSpPr>
            <a:spLocks noGrp="1" noChangeArrowheads="1"/>
          </p:cNvSpPr>
          <p:nvPr>
            <p:ph type="body" sz="half" idx="2"/>
          </p:nvPr>
        </p:nvSpPr>
        <p:spPr/>
        <p:txBody>
          <a:bodyPr/>
          <a:lstStyle/>
          <a:p>
            <a:r>
              <a:rPr lang="el-GR" sz="2400"/>
              <a:t>Εντοιχισμένο ανάγλυφο με άγγελο και σταυρό.</a:t>
            </a:r>
            <a:endParaRPr lang="en-GB" sz="2400"/>
          </a:p>
        </p:txBody>
      </p:sp>
      <p:pic>
        <p:nvPicPr>
          <p:cNvPr id="81926" name="Picture 6" descr="C:\Documents and Settings\ΕΥΓΕΝΙΑ\Επιφάνεια εργασίας\περιβαλλοντική\DSC02156.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191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FDFD53C8-8AF7-4871-9CF5-06268C20AC20}" type="datetime1">
              <a:rPr lang="en-GB"/>
              <a:pPr/>
              <a:t>01/07/2013</a:t>
            </a:fld>
            <a:endParaRPr lang="en-GB"/>
          </a:p>
        </p:txBody>
      </p:sp>
      <p:sp>
        <p:nvSpPr>
          <p:cNvPr id="5" name="Slide Number Placeholder 6"/>
          <p:cNvSpPr>
            <a:spLocks noGrp="1"/>
          </p:cNvSpPr>
          <p:nvPr>
            <p:ph type="sldNum" sz="quarter" idx="12"/>
          </p:nvPr>
        </p:nvSpPr>
        <p:spPr/>
        <p:txBody>
          <a:bodyPr/>
          <a:lstStyle/>
          <a:p>
            <a:fld id="{B99A4D15-E8A9-455D-89E1-6E23B35DA385}" type="slidenum">
              <a:rPr lang="en-GB"/>
              <a:pPr/>
              <a:t>41</a:t>
            </a:fld>
            <a:endParaRPr lang="en-GB"/>
          </a:p>
        </p:txBody>
      </p:sp>
      <p:sp>
        <p:nvSpPr>
          <p:cNvPr id="87044" name="Rectangle 4"/>
          <p:cNvSpPr>
            <a:spLocks noGrp="1" noChangeArrowheads="1"/>
          </p:cNvSpPr>
          <p:nvPr>
            <p:ph type="body" sz="half" idx="2"/>
          </p:nvPr>
        </p:nvSpPr>
        <p:spPr/>
        <p:txBody>
          <a:bodyPr/>
          <a:lstStyle/>
          <a:p>
            <a:r>
              <a:rPr lang="el-GR" sz="2400"/>
              <a:t>Η Είσοδος του μουσείου που βρίσκεται δίπλα στο Ναό.</a:t>
            </a:r>
            <a:endParaRPr lang="en-GB" sz="2400"/>
          </a:p>
        </p:txBody>
      </p:sp>
      <p:pic>
        <p:nvPicPr>
          <p:cNvPr id="87046" name="Picture 6" descr="C:\Documents and Settings\ΕΥΓΕΝΙΑ\Επιφάνεια εργασίας\περιβαλλοντική\DSC02160.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4196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9BC0AF93-E8C7-4AAB-88C3-8BF3A53EE74C}" type="datetime1">
              <a:rPr lang="en-GB"/>
              <a:pPr/>
              <a:t>01/07/2013</a:t>
            </a:fld>
            <a:endParaRPr lang="en-GB"/>
          </a:p>
        </p:txBody>
      </p:sp>
      <p:sp>
        <p:nvSpPr>
          <p:cNvPr id="5" name="Slide Number Placeholder 6"/>
          <p:cNvSpPr>
            <a:spLocks noGrp="1"/>
          </p:cNvSpPr>
          <p:nvPr>
            <p:ph type="sldNum" sz="quarter" idx="12"/>
          </p:nvPr>
        </p:nvSpPr>
        <p:spPr/>
        <p:txBody>
          <a:bodyPr/>
          <a:lstStyle/>
          <a:p>
            <a:fld id="{E970ACD5-6E0F-474E-BC8B-91FFF298B96A}" type="slidenum">
              <a:rPr lang="en-GB"/>
              <a:pPr/>
              <a:t>42</a:t>
            </a:fld>
            <a:endParaRPr lang="en-GB"/>
          </a:p>
        </p:txBody>
      </p:sp>
      <p:pic>
        <p:nvPicPr>
          <p:cNvPr id="82950" name="Picture 6" descr="C:\Documents and Settings\ΕΥΓΕΝΙΑ\Επιφάνεια εργασίας\περιβαλλοντική\DSC02157.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7150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Rectangle 8"/>
          <p:cNvSpPr>
            <a:spLocks noChangeArrowheads="1"/>
          </p:cNvSpPr>
          <p:nvPr/>
        </p:nvSpPr>
        <p:spPr bwMode="auto">
          <a:xfrm>
            <a:off x="6748463" y="2989263"/>
            <a:ext cx="1290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t>Δεξιά...</a:t>
            </a: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2FF8A3-9B21-4666-BF51-4974A8D17184}" type="datetime1">
              <a:rPr lang="en-GB"/>
              <a:pPr/>
              <a:t>01/07/2013</a:t>
            </a:fld>
            <a:endParaRPr lang="en-GB"/>
          </a:p>
        </p:txBody>
      </p:sp>
      <p:sp>
        <p:nvSpPr>
          <p:cNvPr id="6" name="Slide Number Placeholder 6"/>
          <p:cNvSpPr>
            <a:spLocks noGrp="1"/>
          </p:cNvSpPr>
          <p:nvPr>
            <p:ph type="sldNum" sz="quarter" idx="12"/>
          </p:nvPr>
        </p:nvSpPr>
        <p:spPr/>
        <p:txBody>
          <a:bodyPr/>
          <a:lstStyle/>
          <a:p>
            <a:fld id="{9AE5C255-8331-4C81-8CA6-E3D25542F865}" type="slidenum">
              <a:rPr lang="en-GB"/>
              <a:pPr/>
              <a:t>43</a:t>
            </a:fld>
            <a:endParaRPr lang="en-GB"/>
          </a:p>
        </p:txBody>
      </p:sp>
      <p:pic>
        <p:nvPicPr>
          <p:cNvPr id="84998" name="Picture 6" descr="C:\Documents and Settings\ΕΥΓΕΝΙΑ\Επιφάνεια εργασίας\περιβαλλοντική\DSC0215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2343150"/>
            <a:ext cx="6019800" cy="451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Rectangle 8"/>
          <p:cNvSpPr>
            <a:spLocks noChangeArrowheads="1"/>
          </p:cNvSpPr>
          <p:nvPr>
            <p:ph type="body" sz="half" idx="2"/>
          </p:nvPr>
        </p:nvSpPr>
        <p:spPr>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Wingdings" pitchFamily="2" charset="2"/>
              <a:buNone/>
            </a:pPr>
            <a:endParaRPr lang="en-GB" sz="2400"/>
          </a:p>
          <a:p>
            <a:pPr>
              <a:buFont typeface="Wingdings" pitchFamily="2" charset="2"/>
              <a:buNone/>
            </a:pPr>
            <a:endParaRPr lang="en-GB" sz="2400"/>
          </a:p>
        </p:txBody>
      </p:sp>
      <p:sp>
        <p:nvSpPr>
          <p:cNvPr id="85001" name="Rectangle 9"/>
          <p:cNvSpPr>
            <a:spLocks noChangeArrowheads="1"/>
          </p:cNvSpPr>
          <p:nvPr/>
        </p:nvSpPr>
        <p:spPr bwMode="auto">
          <a:xfrm>
            <a:off x="6488113" y="2590800"/>
            <a:ext cx="2314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t>Και αριστερά</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4A6F8A-1D6B-4C82-9810-97A40A28DA50}" type="datetime1">
              <a:rPr lang="en-GB"/>
              <a:pPr/>
              <a:t>01/07/2013</a:t>
            </a:fld>
            <a:endParaRPr lang="en-GB"/>
          </a:p>
        </p:txBody>
      </p:sp>
      <p:sp>
        <p:nvSpPr>
          <p:cNvPr id="6" name="Slide Number Placeholder 6"/>
          <p:cNvSpPr>
            <a:spLocks noGrp="1"/>
          </p:cNvSpPr>
          <p:nvPr>
            <p:ph type="sldNum" sz="quarter" idx="12"/>
          </p:nvPr>
        </p:nvSpPr>
        <p:spPr/>
        <p:txBody>
          <a:bodyPr/>
          <a:lstStyle/>
          <a:p>
            <a:fld id="{FF4E4327-0DA1-4DA3-A0BD-4CD933A1395C}" type="slidenum">
              <a:rPr lang="en-GB"/>
              <a:pPr/>
              <a:t>44</a:t>
            </a:fld>
            <a:endParaRPr lang="en-GB"/>
          </a:p>
        </p:txBody>
      </p:sp>
      <p:sp>
        <p:nvSpPr>
          <p:cNvPr id="83970" name="Rectangle 2"/>
          <p:cNvSpPr>
            <a:spLocks noGrp="1" noChangeArrowheads="1"/>
          </p:cNvSpPr>
          <p:nvPr>
            <p:ph type="title"/>
          </p:nvPr>
        </p:nvSpPr>
        <p:spPr/>
        <p:txBody>
          <a:bodyPr/>
          <a:lstStyle/>
          <a:p>
            <a:r>
              <a:rPr lang="el-GR"/>
              <a:t> </a:t>
            </a:r>
            <a:endParaRPr lang="en-GB"/>
          </a:p>
        </p:txBody>
      </p:sp>
      <p:sp>
        <p:nvSpPr>
          <p:cNvPr id="83972" name="Rectangle 4"/>
          <p:cNvSpPr>
            <a:spLocks noGrp="1" noChangeArrowheads="1"/>
          </p:cNvSpPr>
          <p:nvPr>
            <p:ph type="body" sz="half" idx="2"/>
          </p:nvPr>
        </p:nvSpPr>
        <p:spPr/>
        <p:txBody>
          <a:bodyPr/>
          <a:lstStyle/>
          <a:p>
            <a:r>
              <a:rPr lang="el-GR" sz="2400"/>
              <a:t>Από την είσοδο τι περίεργο!  Αρχαίοι Έλληνες Φιλόσοφοι με τη μορφή Αγίων.</a:t>
            </a:r>
            <a:endParaRPr lang="en-GB" sz="2400"/>
          </a:p>
        </p:txBody>
      </p:sp>
      <p:pic>
        <p:nvPicPr>
          <p:cNvPr id="83974" name="Picture 6" descr="C:\Documents and Settings\ΕΥΓΕΝΙΑ\Επιφάνεια εργασίας\περιβαλλοντική\DSC02158.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0"/>
            <a:ext cx="51435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285F473E-D86E-4D57-B78D-61186CF0A5A5}" type="datetime1">
              <a:rPr lang="en-GB"/>
              <a:pPr/>
              <a:t>01/07/2013</a:t>
            </a:fld>
            <a:endParaRPr lang="en-GB"/>
          </a:p>
        </p:txBody>
      </p:sp>
      <p:sp>
        <p:nvSpPr>
          <p:cNvPr id="5" name="Slide Number Placeholder 6"/>
          <p:cNvSpPr>
            <a:spLocks noGrp="1"/>
          </p:cNvSpPr>
          <p:nvPr>
            <p:ph type="sldNum" sz="quarter" idx="12"/>
          </p:nvPr>
        </p:nvSpPr>
        <p:spPr/>
        <p:txBody>
          <a:bodyPr/>
          <a:lstStyle/>
          <a:p>
            <a:fld id="{517745EB-1CB9-4ACA-BF39-846C013C2474}" type="slidenum">
              <a:rPr lang="en-GB"/>
              <a:pPr/>
              <a:t>45</a:t>
            </a:fld>
            <a:endParaRPr lang="en-GB"/>
          </a:p>
        </p:txBody>
      </p:sp>
      <p:sp>
        <p:nvSpPr>
          <p:cNvPr id="92164" name="Rectangle 4"/>
          <p:cNvSpPr>
            <a:spLocks noGrp="1" noChangeArrowheads="1"/>
          </p:cNvSpPr>
          <p:nvPr>
            <p:ph type="body" sz="half" idx="2"/>
          </p:nvPr>
        </p:nvSpPr>
        <p:spPr/>
        <p:txBody>
          <a:bodyPr/>
          <a:lstStyle/>
          <a:p>
            <a:r>
              <a:rPr lang="el-GR" sz="2400"/>
              <a:t>Λεπτομέρεια από το μουσείο.</a:t>
            </a:r>
            <a:endParaRPr lang="en-GB" sz="2400"/>
          </a:p>
        </p:txBody>
      </p:sp>
      <p:pic>
        <p:nvPicPr>
          <p:cNvPr id="92166" name="Picture 6" descr="C:\Documents and Settings\ΕΥΓΕΝΙΑ\Επιφάνεια εργασίας\περιβαλλοντική\DSC0216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6388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BD0A86CA-1CAC-4F36-B256-1F051433FC7B}" type="datetime1">
              <a:rPr lang="en-GB"/>
              <a:pPr/>
              <a:t>01/07/2013</a:t>
            </a:fld>
            <a:endParaRPr lang="en-GB"/>
          </a:p>
        </p:txBody>
      </p:sp>
      <p:sp>
        <p:nvSpPr>
          <p:cNvPr id="5" name="Slide Number Placeholder 6"/>
          <p:cNvSpPr>
            <a:spLocks noGrp="1"/>
          </p:cNvSpPr>
          <p:nvPr>
            <p:ph type="sldNum" sz="quarter" idx="12"/>
          </p:nvPr>
        </p:nvSpPr>
        <p:spPr/>
        <p:txBody>
          <a:bodyPr/>
          <a:lstStyle/>
          <a:p>
            <a:fld id="{C00C85DB-416A-4428-BDEA-32A0991159DA}" type="slidenum">
              <a:rPr lang="en-GB"/>
              <a:pPr/>
              <a:t>46</a:t>
            </a:fld>
            <a:endParaRPr lang="en-GB"/>
          </a:p>
        </p:txBody>
      </p:sp>
      <p:sp>
        <p:nvSpPr>
          <p:cNvPr id="93188" name="Rectangle 4"/>
          <p:cNvSpPr>
            <a:spLocks noGrp="1" noChangeArrowheads="1"/>
          </p:cNvSpPr>
          <p:nvPr>
            <p:ph type="body" sz="half" idx="2"/>
          </p:nvPr>
        </p:nvSpPr>
        <p:spPr/>
        <p:txBody>
          <a:bodyPr/>
          <a:lstStyle/>
          <a:p>
            <a:r>
              <a:rPr lang="el-GR" sz="2400"/>
              <a:t>Και  παλιά αντιναζιστική αφίσα.</a:t>
            </a:r>
            <a:endParaRPr lang="en-GB" sz="2400"/>
          </a:p>
        </p:txBody>
      </p:sp>
      <p:pic>
        <p:nvPicPr>
          <p:cNvPr id="93190" name="Picture 6" descr="C:\Documents and Settings\ΕΥΓΕΝΙΑ\Επιφάνεια εργασίας\περιβαλλοντική\DSC02172.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42672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5DC4D446-83A6-4192-B9D2-A53C18CC7C7B}" type="datetime1">
              <a:rPr lang="en-GB"/>
              <a:pPr/>
              <a:t>01/07/2013</a:t>
            </a:fld>
            <a:endParaRPr lang="en-GB"/>
          </a:p>
        </p:txBody>
      </p:sp>
      <p:sp>
        <p:nvSpPr>
          <p:cNvPr id="5" name="Slide Number Placeholder 6"/>
          <p:cNvSpPr>
            <a:spLocks noGrp="1"/>
          </p:cNvSpPr>
          <p:nvPr>
            <p:ph type="sldNum" sz="quarter" idx="12"/>
          </p:nvPr>
        </p:nvSpPr>
        <p:spPr/>
        <p:txBody>
          <a:bodyPr/>
          <a:lstStyle/>
          <a:p>
            <a:fld id="{E93DEDFD-7E3E-4C67-BB7A-7F28DBF46499}" type="slidenum">
              <a:rPr lang="en-GB"/>
              <a:pPr/>
              <a:t>47</a:t>
            </a:fld>
            <a:endParaRPr lang="en-GB"/>
          </a:p>
        </p:txBody>
      </p:sp>
      <p:sp>
        <p:nvSpPr>
          <p:cNvPr id="89092" name="Rectangle 4"/>
          <p:cNvSpPr>
            <a:spLocks noGrp="1" noChangeArrowheads="1"/>
          </p:cNvSpPr>
          <p:nvPr>
            <p:ph type="body" sz="half" idx="2"/>
          </p:nvPr>
        </p:nvSpPr>
        <p:spPr/>
        <p:txBody>
          <a:bodyPr/>
          <a:lstStyle/>
          <a:p>
            <a:r>
              <a:rPr lang="el-GR" sz="2400"/>
              <a:t>Η  Πηγή με το δροσερό νερό.</a:t>
            </a:r>
          </a:p>
          <a:p>
            <a:r>
              <a:rPr lang="el-GR" sz="2400"/>
              <a:t>ΝΙΨΟΝ ΑΝΟΜΗΜΑΤΑ ΜΗ ΜΟΝΑΝ ΟΨΙΝ </a:t>
            </a:r>
            <a:endParaRPr lang="en-GB" sz="2400"/>
          </a:p>
          <a:p>
            <a:endParaRPr lang="en-GB" sz="2400"/>
          </a:p>
        </p:txBody>
      </p:sp>
      <p:pic>
        <p:nvPicPr>
          <p:cNvPr id="89094" name="Picture 6" descr="C:\Documents and Settings\ΕΥΓΕΝΙΑ\Επιφάνεια εργασίας\περιβαλλοντική\DSC02164.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382905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57A5E21C-E4F3-4A0F-931C-2E7293B9989E}" type="datetime1">
              <a:rPr lang="en-GB"/>
              <a:pPr/>
              <a:t>01/07/2013</a:t>
            </a:fld>
            <a:endParaRPr lang="en-GB"/>
          </a:p>
        </p:txBody>
      </p:sp>
      <p:sp>
        <p:nvSpPr>
          <p:cNvPr id="5" name="Slide Number Placeholder 6"/>
          <p:cNvSpPr>
            <a:spLocks noGrp="1"/>
          </p:cNvSpPr>
          <p:nvPr>
            <p:ph type="sldNum" sz="quarter" idx="12"/>
          </p:nvPr>
        </p:nvSpPr>
        <p:spPr/>
        <p:txBody>
          <a:bodyPr/>
          <a:lstStyle/>
          <a:p>
            <a:fld id="{2DC4E2C3-D5C5-4A89-9800-79EB76729FD5}" type="slidenum">
              <a:rPr lang="en-GB"/>
              <a:pPr/>
              <a:t>48</a:t>
            </a:fld>
            <a:endParaRPr lang="en-GB"/>
          </a:p>
        </p:txBody>
      </p:sp>
      <p:sp>
        <p:nvSpPr>
          <p:cNvPr id="91140" name="Rectangle 4"/>
          <p:cNvSpPr>
            <a:spLocks noGrp="1" noChangeArrowheads="1"/>
          </p:cNvSpPr>
          <p:nvPr>
            <p:ph type="body" sz="half" idx="2"/>
          </p:nvPr>
        </p:nvSpPr>
        <p:spPr/>
        <p:txBody>
          <a:bodyPr/>
          <a:lstStyle/>
          <a:p>
            <a:r>
              <a:rPr lang="el-GR" sz="2400"/>
              <a:t>Η θέα από ψηλά.</a:t>
            </a:r>
            <a:endParaRPr lang="en-GB" sz="2400"/>
          </a:p>
          <a:p>
            <a:endParaRPr lang="en-GB" sz="2400"/>
          </a:p>
        </p:txBody>
      </p:sp>
      <p:pic>
        <p:nvPicPr>
          <p:cNvPr id="91142" name="Picture 6" descr="C:\Documents and Settings\ΕΥΓΕΝΙΑ\Επιφάνεια εργασίας\περιβαλλοντική\DSC02166.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2672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C025B895-23BA-43B6-AA4A-C9D71349A360}" type="datetime1">
              <a:rPr lang="en-GB"/>
              <a:pPr/>
              <a:t>01/07/2013</a:t>
            </a:fld>
            <a:endParaRPr lang="en-GB"/>
          </a:p>
        </p:txBody>
      </p:sp>
      <p:sp>
        <p:nvSpPr>
          <p:cNvPr id="5" name="Slide Number Placeholder 6"/>
          <p:cNvSpPr>
            <a:spLocks noGrp="1"/>
          </p:cNvSpPr>
          <p:nvPr>
            <p:ph type="sldNum" sz="quarter" idx="12"/>
          </p:nvPr>
        </p:nvSpPr>
        <p:spPr/>
        <p:txBody>
          <a:bodyPr/>
          <a:lstStyle/>
          <a:p>
            <a:fld id="{0FF19774-B352-4B7E-A3CC-33CE698092D6}" type="slidenum">
              <a:rPr lang="en-GB"/>
              <a:pPr/>
              <a:t>49</a:t>
            </a:fld>
            <a:endParaRPr lang="en-GB"/>
          </a:p>
        </p:txBody>
      </p:sp>
      <p:sp>
        <p:nvSpPr>
          <p:cNvPr id="94212" name="Rectangle 4"/>
          <p:cNvSpPr>
            <a:spLocks noGrp="1" noChangeArrowheads="1"/>
          </p:cNvSpPr>
          <p:nvPr>
            <p:ph type="body" sz="half" idx="2"/>
          </p:nvPr>
        </p:nvSpPr>
        <p:spPr/>
        <p:txBody>
          <a:bodyPr/>
          <a:lstStyle/>
          <a:p>
            <a:r>
              <a:rPr lang="el-GR" sz="2400"/>
              <a:t>Το Δίχτυ ασανσέρ.</a:t>
            </a:r>
            <a:endParaRPr lang="en-GB" sz="2400"/>
          </a:p>
        </p:txBody>
      </p:sp>
      <p:pic>
        <p:nvPicPr>
          <p:cNvPr id="94215" name="Picture 7" descr="C:\Documents and Settings\ΕΥΓΕΝΙΑ\Επιφάνεια εργασίας\περιβαλλοντική\DSC02173.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4191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288679-DAA9-4105-A5D7-0D8E6567892D}" type="datetime1">
              <a:rPr lang="en-GB"/>
              <a:pPr/>
              <a:t>01/07/2013</a:t>
            </a:fld>
            <a:endParaRPr lang="en-GB"/>
          </a:p>
        </p:txBody>
      </p:sp>
      <p:sp>
        <p:nvSpPr>
          <p:cNvPr id="6" name="Slide Number Placeholder 6"/>
          <p:cNvSpPr>
            <a:spLocks noGrp="1"/>
          </p:cNvSpPr>
          <p:nvPr>
            <p:ph type="sldNum" sz="quarter" idx="12"/>
          </p:nvPr>
        </p:nvSpPr>
        <p:spPr/>
        <p:txBody>
          <a:bodyPr/>
          <a:lstStyle/>
          <a:p>
            <a:fld id="{17AC7453-4E0F-4CCE-9534-1EA089FB523F}" type="slidenum">
              <a:rPr lang="en-GB"/>
              <a:pPr/>
              <a:t>5</a:t>
            </a:fld>
            <a:endParaRPr lang="en-GB"/>
          </a:p>
        </p:txBody>
      </p:sp>
      <p:sp>
        <p:nvSpPr>
          <p:cNvPr id="126978" name="Rectangle 1026"/>
          <p:cNvSpPr>
            <a:spLocks noGrp="1" noChangeArrowheads="1"/>
          </p:cNvSpPr>
          <p:nvPr>
            <p:ph type="title"/>
          </p:nvPr>
        </p:nvSpPr>
        <p:spPr>
          <a:xfrm>
            <a:off x="609600" y="0"/>
            <a:ext cx="8305800" cy="1752600"/>
          </a:xfrm>
        </p:spPr>
        <p:txBody>
          <a:bodyPr/>
          <a:lstStyle/>
          <a:p>
            <a:r>
              <a:rPr lang="el-GR"/>
              <a:t>Η ταμπέλα του ιπποφορβείου «Ιπποτούρ»</a:t>
            </a:r>
            <a:endParaRPr lang="en-GB"/>
          </a:p>
        </p:txBody>
      </p:sp>
      <p:sp>
        <p:nvSpPr>
          <p:cNvPr id="126980" name="Rectangle 1028"/>
          <p:cNvSpPr>
            <a:spLocks noGrp="1" noChangeArrowheads="1"/>
          </p:cNvSpPr>
          <p:nvPr>
            <p:ph type="body" sz="half" idx="2"/>
          </p:nvPr>
        </p:nvSpPr>
        <p:spPr>
          <a:xfrm>
            <a:off x="5943600" y="1981200"/>
            <a:ext cx="2971800" cy="4648200"/>
          </a:xfrm>
        </p:spPr>
        <p:txBody>
          <a:bodyPr/>
          <a:lstStyle/>
          <a:p>
            <a:pPr>
              <a:lnSpc>
                <a:spcPct val="90000"/>
              </a:lnSpc>
            </a:pPr>
            <a:r>
              <a:rPr lang="el-GR" sz="2400"/>
              <a:t>Αργότερα ονομάστηκε</a:t>
            </a:r>
          </a:p>
          <a:p>
            <a:pPr>
              <a:lnSpc>
                <a:spcPct val="90000"/>
              </a:lnSpc>
              <a:buFont typeface="Wingdings" pitchFamily="2" charset="2"/>
              <a:buNone/>
            </a:pPr>
            <a:r>
              <a:rPr lang="el-GR" sz="2400"/>
              <a:t>«κουίνσγουέϊ»</a:t>
            </a:r>
          </a:p>
          <a:p>
            <a:pPr>
              <a:lnSpc>
                <a:spcPct val="90000"/>
              </a:lnSpc>
            </a:pPr>
            <a:r>
              <a:rPr lang="el-GR" sz="2400"/>
              <a:t>Ιδρύθηκε το1923.</a:t>
            </a:r>
          </a:p>
          <a:p>
            <a:pPr>
              <a:lnSpc>
                <a:spcPct val="90000"/>
              </a:lnSpc>
            </a:pPr>
            <a:r>
              <a:rPr lang="el-GR" sz="2400"/>
              <a:t>Έκταση: 700 στρέμματα.</a:t>
            </a:r>
          </a:p>
          <a:p>
            <a:pPr>
              <a:lnSpc>
                <a:spcPct val="90000"/>
              </a:lnSpc>
            </a:pPr>
            <a:r>
              <a:rPr lang="el-GR" sz="2400"/>
              <a:t>Δυναμικό: 35  φοράδες, 4 επιβήτορες.</a:t>
            </a:r>
          </a:p>
          <a:p>
            <a:pPr>
              <a:lnSpc>
                <a:spcPct val="90000"/>
              </a:lnSpc>
            </a:pPr>
            <a:r>
              <a:rPr lang="el-GR" sz="2400"/>
              <a:t>Παραγωγή:25-30 πουλάρια κατ’έτος.</a:t>
            </a:r>
          </a:p>
          <a:p>
            <a:pPr>
              <a:lnSpc>
                <a:spcPct val="90000"/>
              </a:lnSpc>
            </a:pPr>
            <a:endParaRPr lang="en-GB" sz="2400"/>
          </a:p>
        </p:txBody>
      </p:sp>
      <p:pic>
        <p:nvPicPr>
          <p:cNvPr id="126982" name="Picture 1030" descr="C:\Documents and Settings\ΕΥΓΕΝΙΑ\Επιφάνεια εργασίας\περιβαλλοντική\DSC02082.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9436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5E227EF7-7F63-44C3-8D18-BDB64C5AB8D1}" type="datetime1">
              <a:rPr lang="en-GB"/>
              <a:pPr/>
              <a:t>01/07/2013</a:t>
            </a:fld>
            <a:endParaRPr lang="en-GB"/>
          </a:p>
        </p:txBody>
      </p:sp>
      <p:sp>
        <p:nvSpPr>
          <p:cNvPr id="5" name="Slide Number Placeholder 6"/>
          <p:cNvSpPr>
            <a:spLocks noGrp="1"/>
          </p:cNvSpPr>
          <p:nvPr>
            <p:ph type="sldNum" sz="quarter" idx="12"/>
          </p:nvPr>
        </p:nvSpPr>
        <p:spPr/>
        <p:txBody>
          <a:bodyPr/>
          <a:lstStyle/>
          <a:p>
            <a:fld id="{D435070B-23FF-477A-A205-669F3C30A69E}" type="slidenum">
              <a:rPr lang="en-GB"/>
              <a:pPr/>
              <a:t>50</a:t>
            </a:fld>
            <a:endParaRPr lang="en-GB"/>
          </a:p>
        </p:txBody>
      </p:sp>
      <p:sp>
        <p:nvSpPr>
          <p:cNvPr id="97284" name="Rectangle 4"/>
          <p:cNvSpPr>
            <a:spLocks noGrp="1" noChangeArrowheads="1"/>
          </p:cNvSpPr>
          <p:nvPr>
            <p:ph type="body" sz="half" idx="2"/>
          </p:nvPr>
        </p:nvSpPr>
        <p:spPr/>
        <p:txBody>
          <a:bodyPr/>
          <a:lstStyle/>
          <a:p>
            <a:r>
              <a:rPr lang="el-GR" sz="2400"/>
              <a:t>Φεύγουμε για Γιάννενα.</a:t>
            </a:r>
            <a:endParaRPr lang="en-GB" sz="2400"/>
          </a:p>
        </p:txBody>
      </p:sp>
      <p:pic>
        <p:nvPicPr>
          <p:cNvPr id="97286" name="Picture 6" descr="C:\Documents and Settings\ΕΥΓΕΝΙΑ\Επιφάνεια εργασίας\περιβαλλοντική\DSC02177.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43434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5A10C4E6-4FF2-43B6-A640-69A1A112324C}" type="datetime1">
              <a:rPr lang="en-GB"/>
              <a:pPr/>
              <a:t>01/07/2013</a:t>
            </a:fld>
            <a:endParaRPr lang="en-GB"/>
          </a:p>
        </p:txBody>
      </p:sp>
      <p:sp>
        <p:nvSpPr>
          <p:cNvPr id="5" name="Slide Number Placeholder 6"/>
          <p:cNvSpPr>
            <a:spLocks noGrp="1"/>
          </p:cNvSpPr>
          <p:nvPr>
            <p:ph type="sldNum" sz="quarter" idx="12"/>
          </p:nvPr>
        </p:nvSpPr>
        <p:spPr/>
        <p:txBody>
          <a:bodyPr/>
          <a:lstStyle/>
          <a:p>
            <a:fld id="{D1D4D835-A7BE-409E-845C-3B079AA80BCD}" type="slidenum">
              <a:rPr lang="en-GB"/>
              <a:pPr/>
              <a:t>51</a:t>
            </a:fld>
            <a:endParaRPr lang="en-GB"/>
          </a:p>
        </p:txBody>
      </p:sp>
      <p:sp>
        <p:nvSpPr>
          <p:cNvPr id="96260" name="Rectangle 4"/>
          <p:cNvSpPr>
            <a:spLocks noGrp="1" noChangeArrowheads="1"/>
          </p:cNvSpPr>
          <p:nvPr>
            <p:ph type="body" sz="half" idx="2"/>
          </p:nvPr>
        </p:nvSpPr>
        <p:spPr/>
        <p:txBody>
          <a:bodyPr/>
          <a:lstStyle/>
          <a:p>
            <a:r>
              <a:rPr lang="el-GR" sz="2400"/>
              <a:t>Ένας μοναχικός Προφήτης Ηλίας.</a:t>
            </a:r>
            <a:endParaRPr lang="en-GB" sz="2400"/>
          </a:p>
        </p:txBody>
      </p:sp>
      <p:pic>
        <p:nvPicPr>
          <p:cNvPr id="96262" name="Picture 6" descr="C:\Documents and Settings\ΕΥΓΕΝΙΑ\Επιφάνεια εργασίας\περιβαλλοντική\DSC02176.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828800"/>
            <a:ext cx="50292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D1DE73-A40A-47D4-B738-276745A738D1}" type="datetime1">
              <a:rPr lang="en-GB"/>
              <a:pPr/>
              <a:t>01/07/2013</a:t>
            </a:fld>
            <a:endParaRPr lang="en-GB"/>
          </a:p>
        </p:txBody>
      </p:sp>
      <p:sp>
        <p:nvSpPr>
          <p:cNvPr id="6" name="Slide Number Placeholder 6"/>
          <p:cNvSpPr>
            <a:spLocks noGrp="1"/>
          </p:cNvSpPr>
          <p:nvPr>
            <p:ph type="sldNum" sz="quarter" idx="12"/>
          </p:nvPr>
        </p:nvSpPr>
        <p:spPr/>
        <p:txBody>
          <a:bodyPr/>
          <a:lstStyle/>
          <a:p>
            <a:fld id="{FFEAAE64-C57C-4F18-9CAB-38407C7DEE53}" type="slidenum">
              <a:rPr lang="en-GB"/>
              <a:pPr/>
              <a:t>52</a:t>
            </a:fld>
            <a:endParaRPr lang="en-GB"/>
          </a:p>
        </p:txBody>
      </p:sp>
      <p:sp>
        <p:nvSpPr>
          <p:cNvPr id="98306" name="Rectangle 2"/>
          <p:cNvSpPr>
            <a:spLocks noGrp="1" noChangeArrowheads="1"/>
          </p:cNvSpPr>
          <p:nvPr>
            <p:ph type="title"/>
          </p:nvPr>
        </p:nvSpPr>
        <p:spPr>
          <a:xfrm>
            <a:off x="762000" y="0"/>
            <a:ext cx="8153400" cy="1752600"/>
          </a:xfrm>
        </p:spPr>
        <p:txBody>
          <a:bodyPr/>
          <a:lstStyle/>
          <a:p>
            <a:r>
              <a:rPr lang="el-GR"/>
              <a:t>Λίμνη Ιωαννίνων</a:t>
            </a:r>
            <a:endParaRPr lang="en-GB"/>
          </a:p>
        </p:txBody>
      </p:sp>
      <p:sp>
        <p:nvSpPr>
          <p:cNvPr id="98308" name="Rectangle 4"/>
          <p:cNvSpPr>
            <a:spLocks noGrp="1" noChangeArrowheads="1"/>
          </p:cNvSpPr>
          <p:nvPr>
            <p:ph type="body" sz="half" idx="2"/>
          </p:nvPr>
        </p:nvSpPr>
        <p:spPr/>
        <p:txBody>
          <a:bodyPr/>
          <a:lstStyle/>
          <a:p>
            <a:pPr>
              <a:buFont typeface="Wingdings" pitchFamily="2" charset="2"/>
              <a:buNone/>
            </a:pPr>
            <a:r>
              <a:rPr lang="el-GR" sz="2400"/>
              <a:t>    Λίγες μαργαριτούλες και η ηρεμία της Λίμνης.</a:t>
            </a:r>
            <a:endParaRPr lang="en-GB" sz="2400"/>
          </a:p>
        </p:txBody>
      </p:sp>
      <p:pic>
        <p:nvPicPr>
          <p:cNvPr id="98310" name="Picture 6" descr="C:\Documents and Settings\ΕΥΓΕΝΙΑ\Επιφάνεια εργασίας\περιβαλλοντική\DSC02179.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524000"/>
            <a:ext cx="45720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4F8E633-67CF-4B25-B411-1F1ABF69F027}" type="datetime1">
              <a:rPr lang="en-GB"/>
              <a:pPr/>
              <a:t>01/07/2013</a:t>
            </a:fld>
            <a:endParaRPr lang="en-GB"/>
          </a:p>
        </p:txBody>
      </p:sp>
      <p:sp>
        <p:nvSpPr>
          <p:cNvPr id="7" name="Slide Number Placeholder 3"/>
          <p:cNvSpPr>
            <a:spLocks noGrp="1"/>
          </p:cNvSpPr>
          <p:nvPr>
            <p:ph type="sldNum" sz="quarter" idx="12"/>
          </p:nvPr>
        </p:nvSpPr>
        <p:spPr/>
        <p:txBody>
          <a:bodyPr/>
          <a:lstStyle/>
          <a:p>
            <a:fld id="{CAA6B792-E2DE-4223-BAB2-95ABE4E4E855}" type="slidenum">
              <a:rPr lang="en-GB"/>
              <a:pPr/>
              <a:t>53</a:t>
            </a:fld>
            <a:endParaRPr lang="en-GB"/>
          </a:p>
        </p:txBody>
      </p:sp>
      <p:sp>
        <p:nvSpPr>
          <p:cNvPr id="99330" name="Rectangle 2"/>
          <p:cNvSpPr>
            <a:spLocks noGrp="1" noChangeArrowheads="1"/>
          </p:cNvSpPr>
          <p:nvPr>
            <p:ph type="title" idx="4294967295"/>
          </p:nvPr>
        </p:nvSpPr>
        <p:spPr>
          <a:xfrm>
            <a:off x="0" y="609600"/>
            <a:ext cx="9144000" cy="1143000"/>
          </a:xfrm>
        </p:spPr>
        <p:txBody>
          <a:bodyPr/>
          <a:lstStyle/>
          <a:p>
            <a:r>
              <a:rPr lang="el-GR"/>
              <a:t>Αποχαιρετιστήρια φωτογραφία</a:t>
            </a:r>
            <a:endParaRPr lang="en-GB"/>
          </a:p>
        </p:txBody>
      </p:sp>
      <p:sp>
        <p:nvSpPr>
          <p:cNvPr id="99332" name="Rectangle 4"/>
          <p:cNvSpPr>
            <a:spLocks noGrp="1" noChangeArrowheads="1"/>
          </p:cNvSpPr>
          <p:nvPr>
            <p:ph type="body" sz="half" idx="4294967295"/>
          </p:nvPr>
        </p:nvSpPr>
        <p:spPr>
          <a:xfrm>
            <a:off x="6172200" y="1981200"/>
            <a:ext cx="2971800" cy="4114800"/>
          </a:xfrm>
        </p:spPr>
        <p:txBody>
          <a:bodyPr/>
          <a:lstStyle/>
          <a:p>
            <a:r>
              <a:rPr lang="el-GR" sz="2400"/>
              <a:t>Σε λίγο ξεκινάμε το ταξίδι της επιστροφής.</a:t>
            </a:r>
            <a:endParaRPr lang="en-GB" sz="2400"/>
          </a:p>
        </p:txBody>
      </p:sp>
      <p:pic>
        <p:nvPicPr>
          <p:cNvPr id="99334" name="Picture 6" descr="C:\Documents and Settings\ΕΥΓΕΝΙΑ\Επιφάνεια εργασίας\περιβαλλοντική\DSC02180.JPG"/>
          <p:cNvPicPr>
            <a:picLocks noChangeAspect="1" noChangeArrowheads="1"/>
          </p:cNvPicPr>
          <p:nvPr>
            <p:ph type="clipArt" sz="half" idx="4294967295"/>
          </p:nvPr>
        </p:nvPicPr>
        <p:blipFill>
          <a:blip r:embed="rId3" cstate="email">
            <a:extLst>
              <a:ext uri="{28A0092B-C50C-407E-A947-70E740481C1C}">
                <a14:useLocalDpi xmlns:a14="http://schemas.microsoft.com/office/drawing/2010/main"/>
              </a:ext>
            </a:extLst>
          </a:blip>
          <a:srcRect/>
          <a:stretch>
            <a:fillRect/>
          </a:stretch>
        </p:blipFill>
        <p:spPr>
          <a:xfrm>
            <a:off x="0" y="2457450"/>
            <a:ext cx="5867400" cy="440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Text Box 7"/>
          <p:cNvSpPr txBox="1">
            <a:spLocks noChangeArrowheads="1"/>
          </p:cNvSpPr>
          <p:nvPr/>
        </p:nvSpPr>
        <p:spPr bwMode="auto">
          <a:xfrm>
            <a:off x="7162800" y="3849688"/>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479980-FB0B-42DF-822E-942F36C2A3F0}" type="datetime1">
              <a:rPr lang="en-GB"/>
              <a:pPr/>
              <a:t>01/07/2013</a:t>
            </a:fld>
            <a:endParaRPr lang="en-GB"/>
          </a:p>
        </p:txBody>
      </p:sp>
      <p:sp>
        <p:nvSpPr>
          <p:cNvPr id="5" name="Slide Number Placeholder 5"/>
          <p:cNvSpPr>
            <a:spLocks noGrp="1"/>
          </p:cNvSpPr>
          <p:nvPr>
            <p:ph type="sldNum" sz="quarter" idx="12"/>
          </p:nvPr>
        </p:nvSpPr>
        <p:spPr/>
        <p:txBody>
          <a:bodyPr/>
          <a:lstStyle/>
          <a:p>
            <a:fld id="{8CC9D02D-3785-460D-B521-D6140FA317C3}" type="slidenum">
              <a:rPr lang="en-GB"/>
              <a:pPr/>
              <a:t>54</a:t>
            </a:fld>
            <a:endParaRPr lang="en-GB"/>
          </a:p>
        </p:txBody>
      </p:sp>
      <p:sp>
        <p:nvSpPr>
          <p:cNvPr id="231426" name="Rectangle 2"/>
          <p:cNvSpPr>
            <a:spLocks noGrp="1" noChangeArrowheads="1"/>
          </p:cNvSpPr>
          <p:nvPr>
            <p:ph type="title"/>
          </p:nvPr>
        </p:nvSpPr>
        <p:spPr>
          <a:xfrm>
            <a:off x="457200" y="533400"/>
            <a:ext cx="8458200" cy="1219200"/>
          </a:xfrm>
        </p:spPr>
        <p:txBody>
          <a:bodyPr/>
          <a:lstStyle/>
          <a:p>
            <a:r>
              <a:rPr lang="el-GR"/>
              <a:t>Ευχαριστούμε πολύ τούς:</a:t>
            </a:r>
            <a:endParaRPr lang="en-GB"/>
          </a:p>
        </p:txBody>
      </p:sp>
      <p:sp>
        <p:nvSpPr>
          <p:cNvPr id="231427" name="Rectangle 3"/>
          <p:cNvSpPr>
            <a:spLocks noGrp="1" noChangeArrowheads="1"/>
          </p:cNvSpPr>
          <p:nvPr>
            <p:ph idx="1"/>
          </p:nvPr>
        </p:nvSpPr>
        <p:spPr>
          <a:xfrm>
            <a:off x="457200" y="1905000"/>
            <a:ext cx="8458200" cy="4114800"/>
          </a:xfrm>
        </p:spPr>
        <p:txBody>
          <a:bodyPr/>
          <a:lstStyle/>
          <a:p>
            <a:r>
              <a:rPr lang="el-GR"/>
              <a:t>Κ. Ραμαντά Αριστείδη , Δ/ντή ΓΕ.Λ. Ανδραβίδας.</a:t>
            </a:r>
          </a:p>
          <a:p>
            <a:r>
              <a:rPr lang="el-GR"/>
              <a:t>Κ. Φαλιάγκα Κων/νο , Εκπ/κό Μ.Ε.</a:t>
            </a:r>
          </a:p>
          <a:p>
            <a:r>
              <a:rPr lang="el-GR"/>
              <a:t>Κ. Όκκα Κων/νο , Κτηνίατρο του ιπποφορβείου, και ιδιαίτερα την</a:t>
            </a:r>
          </a:p>
          <a:p>
            <a:r>
              <a:rPr lang="el-GR"/>
              <a:t>Κ. Ψύχου Αντωνία  Γραμματέα,</a:t>
            </a:r>
          </a:p>
          <a:p>
            <a:r>
              <a:rPr lang="el-GR"/>
              <a:t> για τη βοήθεια και συμπαράτασή τους.</a:t>
            </a:r>
          </a:p>
          <a:p>
            <a:r>
              <a:rPr lang="el-GR"/>
              <a:t>Πηγή για το κείμενο της εισαγωγής: Περιοδικό «Σκύλος και Γάτα» ,αφιέρωμα στο Άλογο.</a:t>
            </a:r>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9494E9-010A-4326-A836-604D558E26D1}" type="datetime1">
              <a:rPr lang="en-GB"/>
              <a:pPr/>
              <a:t>01/07/2013</a:t>
            </a:fld>
            <a:endParaRPr lang="en-GB"/>
          </a:p>
        </p:txBody>
      </p:sp>
      <p:sp>
        <p:nvSpPr>
          <p:cNvPr id="5" name="Slide Number Placeholder 5"/>
          <p:cNvSpPr>
            <a:spLocks noGrp="1"/>
          </p:cNvSpPr>
          <p:nvPr>
            <p:ph type="sldNum" sz="quarter" idx="12"/>
          </p:nvPr>
        </p:nvSpPr>
        <p:spPr/>
        <p:txBody>
          <a:bodyPr/>
          <a:lstStyle/>
          <a:p>
            <a:fld id="{0DFB8771-D823-40DE-BDE0-4E646B60CDE7}" type="slidenum">
              <a:rPr lang="en-GB"/>
              <a:pPr/>
              <a:t>55</a:t>
            </a:fld>
            <a:endParaRPr lang="en-GB"/>
          </a:p>
        </p:txBody>
      </p:sp>
      <p:sp>
        <p:nvSpPr>
          <p:cNvPr id="228354" name="Rectangle 2"/>
          <p:cNvSpPr>
            <a:spLocks noGrp="1" noChangeArrowheads="1"/>
          </p:cNvSpPr>
          <p:nvPr>
            <p:ph type="title"/>
          </p:nvPr>
        </p:nvSpPr>
        <p:spPr>
          <a:xfrm>
            <a:off x="304800" y="228600"/>
            <a:ext cx="8610600" cy="762000"/>
          </a:xfrm>
        </p:spPr>
        <p:txBody>
          <a:bodyPr/>
          <a:lstStyle/>
          <a:p>
            <a:r>
              <a:rPr lang="el-GR"/>
              <a:t/>
            </a:r>
            <a:br>
              <a:rPr lang="el-GR"/>
            </a:br>
            <a:r>
              <a:rPr lang="el-GR"/>
              <a:t/>
            </a:r>
            <a:br>
              <a:rPr lang="el-GR"/>
            </a:br>
            <a:endParaRPr lang="en-GB"/>
          </a:p>
        </p:txBody>
      </p:sp>
      <p:sp>
        <p:nvSpPr>
          <p:cNvPr id="228355" name="Rectangle 3"/>
          <p:cNvSpPr>
            <a:spLocks noGrp="1" noChangeArrowheads="1"/>
          </p:cNvSpPr>
          <p:nvPr>
            <p:ph idx="1"/>
          </p:nvPr>
        </p:nvSpPr>
        <p:spPr>
          <a:xfrm>
            <a:off x="304800" y="0"/>
            <a:ext cx="8839200" cy="6248400"/>
          </a:xfrm>
        </p:spPr>
        <p:txBody>
          <a:bodyPr/>
          <a:lstStyle/>
          <a:p>
            <a:r>
              <a:rPr lang="el-GR"/>
              <a:t>Περιβαλλοντική ομάδα Β’ Λυκείου ,2011-2012.</a:t>
            </a:r>
          </a:p>
          <a:p>
            <a:endParaRPr lang="el-GR"/>
          </a:p>
          <a:p>
            <a:pPr>
              <a:buFont typeface="Wingdings" pitchFamily="2" charset="2"/>
              <a:buNone/>
            </a:pPr>
            <a:r>
              <a:rPr lang="el-GR"/>
              <a:t>   Αγραπίδη,Ανυφαντής,Βασίλης,Βεννέ,Γεωργιόπου-λος,Γιάνναρης,Γούργουρα,Γρέτος,Δημητρίου, Κανελλόπουλος,Καπατσούλια,Καραγιάννη, Κατσαρός,Κετσεκιουλάφης,Κονταλή,Λαγογιάννη, Λεμποτέσης,Λώλης,Παυλοπούλου,Περικλέους, Πολίτη,Σωτηροπούλου,ΤσακουμάκοςΓ.,Τσακουμά-κος Σ.,Φάσκο,Φωτόπουλος,Χουσάκης. </a:t>
            </a:r>
          </a:p>
          <a:p>
            <a:pPr>
              <a:buFont typeface="Wingdings" pitchFamily="2" charset="2"/>
              <a:buNone/>
            </a:pPr>
            <a:r>
              <a:rPr lang="el-GR"/>
              <a:t>                                                                                                                                     Υπεύθυνη καθ/τρια: Παππά Ευγενία (ΠΕΟ6)  Συνοδός καθ/τής: Αποστολάτος Ηλίας (ΠΕΟ4)    </a:t>
            </a:r>
          </a:p>
          <a:p>
            <a:pPr>
              <a:buFont typeface="Wingdings" pitchFamily="2" charset="2"/>
              <a:buNone/>
            </a:pPr>
            <a:endParaRPr lang="el-GR"/>
          </a:p>
          <a:p>
            <a:pPr>
              <a:buFont typeface="Wingdings" pitchFamily="2" charset="2"/>
              <a:buNone/>
            </a:pPr>
            <a:endParaRPr lang="el-GR"/>
          </a:p>
          <a:p>
            <a:pPr>
              <a:buFont typeface="Wingdings" pitchFamily="2" charset="2"/>
              <a:buNone/>
            </a:pPr>
            <a:endParaRPr lang="el-GR"/>
          </a:p>
          <a:p>
            <a:pPr>
              <a:buFont typeface="Wingdings" pitchFamily="2" charset="2"/>
              <a:buNone/>
            </a:pP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02671B-4919-4BD1-B22E-3E96CBB883F9}" type="datetime1">
              <a:rPr lang="en-GB"/>
              <a:pPr/>
              <a:t>01/07/2013</a:t>
            </a:fld>
            <a:endParaRPr lang="en-GB"/>
          </a:p>
        </p:txBody>
      </p:sp>
      <p:sp>
        <p:nvSpPr>
          <p:cNvPr id="6" name="Slide Number Placeholder 6"/>
          <p:cNvSpPr>
            <a:spLocks noGrp="1"/>
          </p:cNvSpPr>
          <p:nvPr>
            <p:ph type="sldNum" sz="quarter" idx="12"/>
          </p:nvPr>
        </p:nvSpPr>
        <p:spPr/>
        <p:txBody>
          <a:bodyPr/>
          <a:lstStyle/>
          <a:p>
            <a:fld id="{584CB684-817E-4763-80FF-46A4054B5D5E}" type="slidenum">
              <a:rPr lang="en-GB"/>
              <a:pPr/>
              <a:t>6</a:t>
            </a:fld>
            <a:endParaRPr lang="en-GB"/>
          </a:p>
        </p:txBody>
      </p:sp>
      <p:sp>
        <p:nvSpPr>
          <p:cNvPr id="29698" name="Rectangle 2"/>
          <p:cNvSpPr>
            <a:spLocks noGrp="1" noChangeArrowheads="1"/>
          </p:cNvSpPr>
          <p:nvPr>
            <p:ph type="title"/>
          </p:nvPr>
        </p:nvSpPr>
        <p:spPr>
          <a:xfrm>
            <a:off x="457200" y="609600"/>
            <a:ext cx="8458200" cy="1143000"/>
          </a:xfrm>
        </p:spPr>
        <p:txBody>
          <a:bodyPr/>
          <a:lstStyle/>
          <a:p>
            <a:r>
              <a:rPr lang="el-GR"/>
              <a:t>Η κατοικία του ιδιοκτήτη.</a:t>
            </a:r>
            <a:endParaRPr lang="en-GB"/>
          </a:p>
        </p:txBody>
      </p:sp>
      <p:sp>
        <p:nvSpPr>
          <p:cNvPr id="29700" name="Rectangle 4"/>
          <p:cNvSpPr>
            <a:spLocks noGrp="1" noChangeArrowheads="1"/>
          </p:cNvSpPr>
          <p:nvPr>
            <p:ph type="body" sz="half" idx="2"/>
          </p:nvPr>
        </p:nvSpPr>
        <p:spPr>
          <a:xfrm>
            <a:off x="5715000" y="1981200"/>
            <a:ext cx="3429000" cy="4114800"/>
          </a:xfrm>
        </p:spPr>
        <p:txBody>
          <a:bodyPr/>
          <a:lstStyle/>
          <a:p>
            <a:pPr>
              <a:buFont typeface="Wingdings" pitchFamily="2" charset="2"/>
              <a:buNone/>
            </a:pPr>
            <a:endParaRPr lang="el-GR" sz="2400"/>
          </a:p>
          <a:p>
            <a:pPr>
              <a:buFont typeface="Wingdings" pitchFamily="2" charset="2"/>
              <a:buNone/>
            </a:pPr>
            <a:r>
              <a:rPr lang="el-GR" sz="2400"/>
              <a:t>Μέσα σε ένα άλσος με πανύψηλα δέντρα, φτελιές,λεύκες και κυπαρίσσια , γεμάτο από κελαηδήματα πουλιών.</a:t>
            </a:r>
            <a:endParaRPr lang="en-GB" sz="2400"/>
          </a:p>
        </p:txBody>
      </p:sp>
      <p:pic>
        <p:nvPicPr>
          <p:cNvPr id="29702" name="Picture 6" descr="C:\Documents and Settings\ΕΥΓΕΝΙΑ\Επιφάνεια εργασίας\περιβαλλοντική\DSC02056.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981200"/>
            <a:ext cx="56388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4CC71C-D416-4AF3-96E0-7F0CA1BF3462}" type="datetime1">
              <a:rPr lang="en-GB"/>
              <a:pPr/>
              <a:t>01/07/2013</a:t>
            </a:fld>
            <a:endParaRPr lang="en-GB"/>
          </a:p>
        </p:txBody>
      </p:sp>
      <p:sp>
        <p:nvSpPr>
          <p:cNvPr id="6" name="Slide Number Placeholder 6"/>
          <p:cNvSpPr>
            <a:spLocks noGrp="1"/>
          </p:cNvSpPr>
          <p:nvPr>
            <p:ph type="sldNum" sz="quarter" idx="12"/>
          </p:nvPr>
        </p:nvSpPr>
        <p:spPr/>
        <p:txBody>
          <a:bodyPr/>
          <a:lstStyle/>
          <a:p>
            <a:fld id="{4A3239C8-AC50-4516-923D-2DB054D8E892}" type="slidenum">
              <a:rPr lang="en-GB"/>
              <a:pPr/>
              <a:t>7</a:t>
            </a:fld>
            <a:endParaRPr lang="en-GB"/>
          </a:p>
        </p:txBody>
      </p:sp>
      <p:sp>
        <p:nvSpPr>
          <p:cNvPr id="20482" name="Rectangle 2"/>
          <p:cNvSpPr>
            <a:spLocks noGrp="1" noChangeArrowheads="1"/>
          </p:cNvSpPr>
          <p:nvPr>
            <p:ph type="title"/>
          </p:nvPr>
        </p:nvSpPr>
        <p:spPr>
          <a:xfrm>
            <a:off x="-152400" y="457200"/>
            <a:ext cx="9067800" cy="1219200"/>
          </a:xfrm>
        </p:spPr>
        <p:txBody>
          <a:bodyPr/>
          <a:lstStyle/>
          <a:p>
            <a:r>
              <a:rPr lang="el-GR"/>
              <a:t>  Τα γραφεία της εταιρίας.</a:t>
            </a:r>
            <a:br>
              <a:rPr lang="el-GR"/>
            </a:br>
            <a:endParaRPr lang="en-GB"/>
          </a:p>
        </p:txBody>
      </p:sp>
      <p:sp>
        <p:nvSpPr>
          <p:cNvPr id="20484" name="Rectangle 4"/>
          <p:cNvSpPr>
            <a:spLocks noGrp="1" noChangeArrowheads="1"/>
          </p:cNvSpPr>
          <p:nvPr>
            <p:ph type="body" sz="half" idx="2"/>
          </p:nvPr>
        </p:nvSpPr>
        <p:spPr>
          <a:xfrm>
            <a:off x="5867400" y="2667000"/>
            <a:ext cx="2971800" cy="3124200"/>
          </a:xfrm>
        </p:spPr>
        <p:txBody>
          <a:bodyPr/>
          <a:lstStyle/>
          <a:p>
            <a:pPr>
              <a:buFont typeface="Wingdings" pitchFamily="2" charset="2"/>
              <a:buNone/>
            </a:pPr>
            <a:r>
              <a:rPr lang="el-GR" sz="2400"/>
              <a:t>Κτίσματα του 1923.</a:t>
            </a:r>
            <a:endParaRPr lang="en-GB" sz="2400"/>
          </a:p>
        </p:txBody>
      </p:sp>
      <p:pic>
        <p:nvPicPr>
          <p:cNvPr id="20486" name="Picture 6" descr="C:\Documents and Settings\ΕΥΓΕΝΙΑ\Επιφάνεια εργασίας\περιβαλλοντική\DSC02045.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752600"/>
            <a:ext cx="58674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909AE2-CD7A-47CE-806F-BEC67C147042}" type="datetime1">
              <a:rPr lang="en-GB"/>
              <a:pPr/>
              <a:t>01/07/2013</a:t>
            </a:fld>
            <a:endParaRPr lang="en-GB"/>
          </a:p>
        </p:txBody>
      </p:sp>
      <p:sp>
        <p:nvSpPr>
          <p:cNvPr id="6" name="Slide Number Placeholder 6"/>
          <p:cNvSpPr>
            <a:spLocks noGrp="1"/>
          </p:cNvSpPr>
          <p:nvPr>
            <p:ph type="sldNum" sz="quarter" idx="12"/>
          </p:nvPr>
        </p:nvSpPr>
        <p:spPr/>
        <p:txBody>
          <a:bodyPr/>
          <a:lstStyle/>
          <a:p>
            <a:fld id="{6ED44C28-4C73-44CF-AC96-DD651276B95E}" type="slidenum">
              <a:rPr lang="en-GB"/>
              <a:pPr/>
              <a:t>8</a:t>
            </a:fld>
            <a:endParaRPr lang="en-GB"/>
          </a:p>
        </p:txBody>
      </p:sp>
      <p:sp>
        <p:nvSpPr>
          <p:cNvPr id="28674" name="Rectangle 2"/>
          <p:cNvSpPr>
            <a:spLocks noGrp="1" noChangeArrowheads="1"/>
          </p:cNvSpPr>
          <p:nvPr>
            <p:ph type="title"/>
          </p:nvPr>
        </p:nvSpPr>
        <p:spPr/>
        <p:txBody>
          <a:bodyPr/>
          <a:lstStyle/>
          <a:p>
            <a:r>
              <a:rPr lang="el-GR"/>
              <a:t>Ξενάγηση</a:t>
            </a:r>
            <a:endParaRPr lang="en-GB"/>
          </a:p>
        </p:txBody>
      </p:sp>
      <p:sp>
        <p:nvSpPr>
          <p:cNvPr id="28676" name="Rectangle 4"/>
          <p:cNvSpPr>
            <a:spLocks noGrp="1" noChangeArrowheads="1"/>
          </p:cNvSpPr>
          <p:nvPr>
            <p:ph type="body" sz="half" idx="2"/>
          </p:nvPr>
        </p:nvSpPr>
        <p:spPr/>
        <p:txBody>
          <a:bodyPr/>
          <a:lstStyle/>
          <a:p>
            <a:pPr>
              <a:buFont typeface="Wingdings" pitchFamily="2" charset="2"/>
              <a:buNone/>
            </a:pPr>
            <a:r>
              <a:rPr lang="el-GR" sz="2400"/>
              <a:t>   Ο  κτηνίατρος του ιπποφορβείου,  μας λέει την ιστορία του κτήματος και τα μυστικά των αλόγων.Απαντά στις ερωτήσεις μας και μας λύνει πολλές απορίες.</a:t>
            </a:r>
            <a:endParaRPr lang="en-GB" sz="2400"/>
          </a:p>
        </p:txBody>
      </p:sp>
      <p:pic>
        <p:nvPicPr>
          <p:cNvPr id="28678" name="Picture 6" descr="C:\Documents and Settings\ΕΥΓΕΝΙΑ\Επιφάνεια εργασίας\περιβαλλοντική\DSC02055.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2057400"/>
            <a:ext cx="5943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37C859-355A-4FC4-8C4F-838042C23557}" type="datetime1">
              <a:rPr lang="en-GB"/>
              <a:pPr/>
              <a:t>01/07/2013</a:t>
            </a:fld>
            <a:endParaRPr lang="en-GB"/>
          </a:p>
        </p:txBody>
      </p:sp>
      <p:sp>
        <p:nvSpPr>
          <p:cNvPr id="6" name="Slide Number Placeholder 6"/>
          <p:cNvSpPr>
            <a:spLocks noGrp="1"/>
          </p:cNvSpPr>
          <p:nvPr>
            <p:ph type="sldNum" sz="quarter" idx="12"/>
          </p:nvPr>
        </p:nvSpPr>
        <p:spPr/>
        <p:txBody>
          <a:bodyPr/>
          <a:lstStyle/>
          <a:p>
            <a:fld id="{11FBEC77-EA61-4BA9-831B-72FB5E7C874A}" type="slidenum">
              <a:rPr lang="en-GB"/>
              <a:pPr/>
              <a:t>9</a:t>
            </a:fld>
            <a:endParaRPr lang="en-GB"/>
          </a:p>
        </p:txBody>
      </p:sp>
      <p:sp>
        <p:nvSpPr>
          <p:cNvPr id="30722" name="Rectangle 2"/>
          <p:cNvSpPr>
            <a:spLocks noGrp="1" noChangeArrowheads="1"/>
          </p:cNvSpPr>
          <p:nvPr>
            <p:ph type="title"/>
          </p:nvPr>
        </p:nvSpPr>
        <p:spPr/>
        <p:txBody>
          <a:bodyPr/>
          <a:lstStyle/>
          <a:p>
            <a:r>
              <a:rPr lang="el-GR"/>
              <a:t>Περιήγηση</a:t>
            </a:r>
            <a:endParaRPr lang="en-GB"/>
          </a:p>
        </p:txBody>
      </p:sp>
      <p:sp>
        <p:nvSpPr>
          <p:cNvPr id="30724" name="Rectangle 4"/>
          <p:cNvSpPr>
            <a:spLocks noGrp="1" noChangeArrowheads="1"/>
          </p:cNvSpPr>
          <p:nvPr>
            <p:ph type="body" sz="half" idx="2"/>
          </p:nvPr>
        </p:nvSpPr>
        <p:spPr>
          <a:xfrm>
            <a:off x="4876800" y="1828800"/>
            <a:ext cx="4267200" cy="5029200"/>
          </a:xfrm>
        </p:spPr>
        <p:txBody>
          <a:bodyPr/>
          <a:lstStyle/>
          <a:p>
            <a:pPr>
              <a:buFont typeface="Wingdings" pitchFamily="2" charset="2"/>
              <a:buNone/>
            </a:pPr>
            <a:endParaRPr lang="el-GR" sz="2400"/>
          </a:p>
          <a:p>
            <a:pPr>
              <a:buFont typeface="Wingdings" pitchFamily="2" charset="2"/>
              <a:buNone/>
            </a:pPr>
            <a:r>
              <a:rPr lang="el-GR" sz="2400"/>
              <a:t>Οι κτιριακές  εγκαταστάσεις περιλαμβάνουν:  ατομικά                                         σπιτάκια(</a:t>
            </a:r>
            <a:r>
              <a:rPr lang="en-US" sz="2400"/>
              <a:t>box)</a:t>
            </a:r>
            <a:r>
              <a:rPr lang="el-GR" sz="2400"/>
              <a:t> για τα άλογα, ιατρείο-εξεταστήριο, φαρμακείο, ειδικά</a:t>
            </a:r>
            <a:r>
              <a:rPr lang="en-US" sz="2400"/>
              <a:t> box</a:t>
            </a:r>
            <a:r>
              <a:rPr lang="el-GR" sz="2400"/>
              <a:t> για τις φοράδες μετα τον τοκετό και τα ζώα που ασθενούν,ειδικό χώρο για τις επιβάσεις,αποθήκες και γραφεία.</a:t>
            </a:r>
            <a:endParaRPr lang="en-GB" sz="2400"/>
          </a:p>
        </p:txBody>
      </p:sp>
      <p:pic>
        <p:nvPicPr>
          <p:cNvPr id="30726" name="Picture 6" descr="C:\Documents and Settings\ΕΥΓΕΝΙΑ\Επιφάνεια εργασίας\περιβαλλοντική\DSC02057.JPG"/>
          <p:cNvPicPr>
            <a:picLocks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0" y="1981200"/>
            <a:ext cx="4802188"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1077</TotalTime>
  <Words>1227</Words>
  <Application>Microsoft Office PowerPoint</Application>
  <PresentationFormat>On-screen Show (4:3)</PresentationFormat>
  <Paragraphs>287</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Times New Roman</vt:lpstr>
      <vt:lpstr>Arial Narrow</vt:lpstr>
      <vt:lpstr>Arial</vt:lpstr>
      <vt:lpstr>Wingdings</vt:lpstr>
      <vt:lpstr>Generic</vt:lpstr>
      <vt:lpstr>PowerPoint Presentation</vt:lpstr>
      <vt:lpstr>ΑΝΘΡΩΠΟΣ ΚΑΙ ΑΛΟΓΟ</vt:lpstr>
      <vt:lpstr>PowerPoint Presentation</vt:lpstr>
      <vt:lpstr> Πηνειός  Ποταμός</vt:lpstr>
      <vt:lpstr>Η ταμπέλα του ιπποφορβείου «Ιπποτούρ»</vt:lpstr>
      <vt:lpstr>Η κατοικία του ιδιοκτήτη.</vt:lpstr>
      <vt:lpstr>  Τα γραφεία της εταιρίας. </vt:lpstr>
      <vt:lpstr>Ξενάγηση</vt:lpstr>
      <vt:lpstr>Περιήγηση</vt:lpstr>
      <vt:lpstr>Τα διαμερίσματα των αλόγων και ένα μικρό εκκλησάκι.</vt:lpstr>
      <vt:lpstr>Τα διαμερίσματα</vt:lpstr>
      <vt:lpstr>Βοσκή</vt:lpstr>
      <vt:lpstr>Βοσκή</vt:lpstr>
      <vt:lpstr>Βοσκή</vt:lpstr>
      <vt:lpstr>Μαμά και παιδί</vt:lpstr>
      <vt:lpstr>Μητέρες με παιδιά</vt:lpstr>
      <vt:lpstr>Φυλή</vt:lpstr>
      <vt:lpstr>Η επαφή μας με τα άλογα</vt:lpstr>
      <vt:lpstr>PowerPoint Presentation</vt:lpstr>
      <vt:lpstr>PowerPoint Presentation</vt:lpstr>
      <vt:lpstr>PowerPoint Presentation</vt:lpstr>
      <vt:lpstr>PowerPoint Presentation</vt:lpstr>
      <vt:lpstr>PowerPoint Presentation</vt:lpstr>
      <vt:lpstr>Λίμνη Πλαστήρα</vt:lpstr>
      <vt:lpstr>PowerPoint Presentation</vt:lpstr>
      <vt:lpstr>PowerPoint Presentation</vt:lpstr>
      <vt:lpstr>Το περίπτερο δίπλα στη λίμνη</vt:lpstr>
      <vt:lpstr>Έξω από το εστιατόριο «Μανιτάρι»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Λίμνη Ιωαννίνων</vt:lpstr>
      <vt:lpstr>Αποχαιρετιστήρια φωτογραφία</vt:lpstr>
      <vt:lpstr>Ευχαριστούμε πολύ τούς:</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cp:lastModifiedBy>
  <cp:revision>59</cp:revision>
  <cp:lastPrinted>1601-01-01T00:00:00Z</cp:lastPrinted>
  <dcterms:created xsi:type="dcterms:W3CDTF">1601-01-01T00:00:00Z</dcterms:created>
  <dcterms:modified xsi:type="dcterms:W3CDTF">2013-07-01T20:41:45Z</dcterms:modified>
</cp:coreProperties>
</file>